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diagrams/data1.xml" ContentType="application/vnd.openxmlformats-officedocument.drawingml.diagramData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media/image1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jpeg" ContentType="image/jpe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62091-437F-4EBE-9819-304B748C4808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258F1B-3319-495A-9F03-7CE95D416AF0}">
      <dgm:prSet/>
      <dgm:spPr/>
      <dgm:t>
        <a:bodyPr/>
        <a:lstStyle/>
        <a:p>
          <a:r>
            <a:rPr lang="en-US" dirty="0"/>
            <a:t>Plus de 7 Milliards de </a:t>
          </a:r>
          <a:r>
            <a:rPr lang="en-US" dirty="0" err="1"/>
            <a:t>personnes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2017</a:t>
          </a:r>
        </a:p>
      </dgm:t>
    </dgm:pt>
    <dgm:pt modelId="{A2A01CC9-C68B-456A-8629-64CD4814D9B3}" type="parTrans" cxnId="{ECD99B0D-C556-449C-BF45-A0A606DC4591}">
      <dgm:prSet/>
      <dgm:spPr/>
      <dgm:t>
        <a:bodyPr/>
        <a:lstStyle/>
        <a:p>
          <a:endParaRPr lang="en-US"/>
        </a:p>
      </dgm:t>
    </dgm:pt>
    <dgm:pt modelId="{76D55561-FB2E-450D-A8C6-D1EA0A48E281}" type="sibTrans" cxnId="{ECD99B0D-C556-449C-BF45-A0A606DC4591}">
      <dgm:prSet/>
      <dgm:spPr/>
      <dgm:t>
        <a:bodyPr/>
        <a:lstStyle/>
        <a:p>
          <a:endParaRPr lang="en-US"/>
        </a:p>
      </dgm:t>
    </dgm:pt>
    <dgm:pt modelId="{5A3CC69F-1494-4983-8EC0-24939B06D340}">
      <dgm:prSet/>
      <dgm:spPr/>
      <dgm:t>
        <a:bodyPr/>
        <a:lstStyle/>
        <a:p>
          <a:r>
            <a:rPr lang="en-US" dirty="0"/>
            <a:t>Avec un </a:t>
          </a:r>
          <a:r>
            <a:rPr lang="en-US" dirty="0" err="1"/>
            <a:t>effectif</a:t>
          </a:r>
          <a:r>
            <a:rPr lang="en-US" dirty="0"/>
            <a:t> de 821 </a:t>
          </a:r>
          <a:r>
            <a:rPr lang="en-US" dirty="0">
              <a:latin typeface="Calibri Light" panose="020F0302020204030204"/>
            </a:rPr>
            <a:t>Millions</a:t>
          </a:r>
          <a:r>
            <a:rPr lang="en-US" dirty="0"/>
            <a:t> habitants dans le monde </a:t>
          </a:r>
          <a:r>
            <a:rPr lang="en-US" dirty="0" err="1"/>
            <a:t>souffrant</a:t>
          </a:r>
          <a:r>
            <a:rPr lang="en-US" dirty="0"/>
            <a:t> de </a:t>
          </a:r>
          <a:r>
            <a:rPr lang="en-US" dirty="0" err="1"/>
            <a:t>faim</a:t>
          </a:r>
          <a:endParaRPr lang="en-US" dirty="0"/>
        </a:p>
      </dgm:t>
    </dgm:pt>
    <dgm:pt modelId="{68338838-4623-4C5C-A575-6320E61975DE}" type="parTrans" cxnId="{48B64F01-DE6E-485D-9B0E-9E29F23CBAF6}">
      <dgm:prSet/>
      <dgm:spPr/>
      <dgm:t>
        <a:bodyPr/>
        <a:lstStyle/>
        <a:p>
          <a:endParaRPr lang="en-US"/>
        </a:p>
      </dgm:t>
    </dgm:pt>
    <dgm:pt modelId="{40972221-F2A8-49C6-8120-5B28A1BEB382}" type="sibTrans" cxnId="{48B64F01-DE6E-485D-9B0E-9E29F23CBAF6}">
      <dgm:prSet/>
      <dgm:spPr/>
      <dgm:t>
        <a:bodyPr/>
        <a:lstStyle/>
        <a:p>
          <a:endParaRPr lang="en-US"/>
        </a:p>
      </dgm:t>
    </dgm:pt>
    <dgm:pt modelId="{A4EE5793-832D-4DDC-89DA-95FA563D9155}">
      <dgm:prSet/>
      <dgm:spPr/>
      <dgm:t>
        <a:bodyPr/>
        <a:lstStyle/>
        <a:p>
          <a:r>
            <a:rPr lang="en-US" dirty="0" err="1"/>
            <a:t>Soit</a:t>
          </a:r>
          <a:r>
            <a:rPr lang="en-US" dirty="0"/>
            <a:t> 11 % de </a:t>
          </a:r>
          <a:r>
            <a:rPr lang="en-US" dirty="0" err="1"/>
            <a:t>taux</a:t>
          </a:r>
          <a:r>
            <a:rPr lang="en-US" dirty="0"/>
            <a:t> mal </a:t>
          </a:r>
          <a:r>
            <a:rPr lang="en-US" dirty="0" err="1"/>
            <a:t>nourris</a:t>
          </a:r>
        </a:p>
      </dgm:t>
    </dgm:pt>
    <dgm:pt modelId="{58CECCA1-7CD5-4EC1-88C2-0B821DE6A1AE}" type="parTrans" cxnId="{3C975577-3F4E-43A1-84AE-932C181B4289}">
      <dgm:prSet/>
      <dgm:spPr/>
      <dgm:t>
        <a:bodyPr/>
        <a:lstStyle/>
        <a:p>
          <a:endParaRPr lang="en-US"/>
        </a:p>
      </dgm:t>
    </dgm:pt>
    <dgm:pt modelId="{D98BFE95-5CA2-4744-ABA4-DEF1407B94AC}" type="sibTrans" cxnId="{3C975577-3F4E-43A1-84AE-932C181B4289}">
      <dgm:prSet/>
      <dgm:spPr/>
      <dgm:t>
        <a:bodyPr/>
        <a:lstStyle/>
        <a:p>
          <a:endParaRPr lang="en-US"/>
        </a:p>
      </dgm:t>
    </dgm:pt>
    <dgm:pt modelId="{51351242-20AE-4F5C-89B3-7E5B40CC4876}" type="pres">
      <dgm:prSet presAssocID="{B6F62091-437F-4EBE-9819-304B748C4808}" presName="outerComposite" presStyleCnt="0">
        <dgm:presLayoutVars>
          <dgm:chMax val="5"/>
          <dgm:dir/>
          <dgm:resizeHandles val="exact"/>
        </dgm:presLayoutVars>
      </dgm:prSet>
      <dgm:spPr/>
    </dgm:pt>
    <dgm:pt modelId="{BC3E1F38-850F-48EE-BAA2-55CC982C9CC3}" type="pres">
      <dgm:prSet presAssocID="{B6F62091-437F-4EBE-9819-304B748C4808}" presName="dummyMaxCanvas" presStyleCnt="0">
        <dgm:presLayoutVars/>
      </dgm:prSet>
      <dgm:spPr/>
    </dgm:pt>
    <dgm:pt modelId="{5CF48781-3F9E-423F-B262-DE21BCDB9191}" type="pres">
      <dgm:prSet presAssocID="{B6F62091-437F-4EBE-9819-304B748C4808}" presName="ThreeNodes_1" presStyleLbl="node1" presStyleIdx="0" presStyleCnt="3">
        <dgm:presLayoutVars>
          <dgm:bulletEnabled val="1"/>
        </dgm:presLayoutVars>
      </dgm:prSet>
      <dgm:spPr/>
    </dgm:pt>
    <dgm:pt modelId="{36B7C20E-C2A0-4A50-94CE-22AFAD4BCC86}" type="pres">
      <dgm:prSet presAssocID="{B6F62091-437F-4EBE-9819-304B748C4808}" presName="ThreeNodes_2" presStyleLbl="node1" presStyleIdx="1" presStyleCnt="3">
        <dgm:presLayoutVars>
          <dgm:bulletEnabled val="1"/>
        </dgm:presLayoutVars>
      </dgm:prSet>
      <dgm:spPr/>
    </dgm:pt>
    <dgm:pt modelId="{8DC2E150-444B-4405-9548-317C4C3E45EB}" type="pres">
      <dgm:prSet presAssocID="{B6F62091-437F-4EBE-9819-304B748C4808}" presName="ThreeNodes_3" presStyleLbl="node1" presStyleIdx="2" presStyleCnt="3">
        <dgm:presLayoutVars>
          <dgm:bulletEnabled val="1"/>
        </dgm:presLayoutVars>
      </dgm:prSet>
      <dgm:spPr/>
    </dgm:pt>
    <dgm:pt modelId="{EA7231EC-7653-4192-BC47-60AE8CF3F4BB}" type="pres">
      <dgm:prSet presAssocID="{B6F62091-437F-4EBE-9819-304B748C4808}" presName="ThreeConn_1-2" presStyleLbl="fgAccFollowNode1" presStyleIdx="0" presStyleCnt="2">
        <dgm:presLayoutVars>
          <dgm:bulletEnabled val="1"/>
        </dgm:presLayoutVars>
      </dgm:prSet>
      <dgm:spPr/>
    </dgm:pt>
    <dgm:pt modelId="{A3EB3CA7-1F0E-46BE-AAE8-5CECDEAA9DF3}" type="pres">
      <dgm:prSet presAssocID="{B6F62091-437F-4EBE-9819-304B748C4808}" presName="ThreeConn_2-3" presStyleLbl="fgAccFollowNode1" presStyleIdx="1" presStyleCnt="2">
        <dgm:presLayoutVars>
          <dgm:bulletEnabled val="1"/>
        </dgm:presLayoutVars>
      </dgm:prSet>
      <dgm:spPr/>
    </dgm:pt>
    <dgm:pt modelId="{C65BC50A-ADCA-44EE-BA1B-A4F658C5C444}" type="pres">
      <dgm:prSet presAssocID="{B6F62091-437F-4EBE-9819-304B748C4808}" presName="ThreeNodes_1_text" presStyleLbl="node1" presStyleIdx="2" presStyleCnt="3">
        <dgm:presLayoutVars>
          <dgm:bulletEnabled val="1"/>
        </dgm:presLayoutVars>
      </dgm:prSet>
      <dgm:spPr/>
    </dgm:pt>
    <dgm:pt modelId="{D76898DE-1565-4E05-BC7D-26B219243A3D}" type="pres">
      <dgm:prSet presAssocID="{B6F62091-437F-4EBE-9819-304B748C4808}" presName="ThreeNodes_2_text" presStyleLbl="node1" presStyleIdx="2" presStyleCnt="3">
        <dgm:presLayoutVars>
          <dgm:bulletEnabled val="1"/>
        </dgm:presLayoutVars>
      </dgm:prSet>
      <dgm:spPr/>
    </dgm:pt>
    <dgm:pt modelId="{408F7E8D-53B3-4FB5-A273-06C90FCD4B5F}" type="pres">
      <dgm:prSet presAssocID="{B6F62091-437F-4EBE-9819-304B748C480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8B64F01-DE6E-485D-9B0E-9E29F23CBAF6}" srcId="{B6F62091-437F-4EBE-9819-304B748C4808}" destId="{5A3CC69F-1494-4983-8EC0-24939B06D340}" srcOrd="1" destOrd="0" parTransId="{68338838-4623-4C5C-A575-6320E61975DE}" sibTransId="{40972221-F2A8-49C6-8120-5B28A1BEB382}"/>
    <dgm:cxn modelId="{ECD99B0D-C556-449C-BF45-A0A606DC4591}" srcId="{B6F62091-437F-4EBE-9819-304B748C4808}" destId="{00258F1B-3319-495A-9F03-7CE95D416AF0}" srcOrd="0" destOrd="0" parTransId="{A2A01CC9-C68B-456A-8629-64CD4814D9B3}" sibTransId="{76D55561-FB2E-450D-A8C6-D1EA0A48E281}"/>
    <dgm:cxn modelId="{D445BC10-34D1-4521-9428-8D95CF48C85D}" type="presOf" srcId="{5A3CC69F-1494-4983-8EC0-24939B06D340}" destId="{36B7C20E-C2A0-4A50-94CE-22AFAD4BCC86}" srcOrd="0" destOrd="0" presId="urn:microsoft.com/office/officeart/2005/8/layout/vProcess5"/>
    <dgm:cxn modelId="{A1D4E91F-2E4C-4E80-A900-BFC7CC4828F1}" type="presOf" srcId="{B6F62091-437F-4EBE-9819-304B748C4808}" destId="{51351242-20AE-4F5C-89B3-7E5B40CC4876}" srcOrd="0" destOrd="0" presId="urn:microsoft.com/office/officeart/2005/8/layout/vProcess5"/>
    <dgm:cxn modelId="{2BC01F21-1166-438E-A1F9-451E019023BE}" type="presOf" srcId="{A4EE5793-832D-4DDC-89DA-95FA563D9155}" destId="{408F7E8D-53B3-4FB5-A273-06C90FCD4B5F}" srcOrd="1" destOrd="0" presId="urn:microsoft.com/office/officeart/2005/8/layout/vProcess5"/>
    <dgm:cxn modelId="{1D66A021-460D-4B98-82C9-30E25B55EB2F}" type="presOf" srcId="{00258F1B-3319-495A-9F03-7CE95D416AF0}" destId="{C65BC50A-ADCA-44EE-BA1B-A4F658C5C444}" srcOrd="1" destOrd="0" presId="urn:microsoft.com/office/officeart/2005/8/layout/vProcess5"/>
    <dgm:cxn modelId="{4ACB9430-E925-4533-8C64-5F4B760EE04A}" type="presOf" srcId="{00258F1B-3319-495A-9F03-7CE95D416AF0}" destId="{5CF48781-3F9E-423F-B262-DE21BCDB9191}" srcOrd="0" destOrd="0" presId="urn:microsoft.com/office/officeart/2005/8/layout/vProcess5"/>
    <dgm:cxn modelId="{EBEA373E-5AC6-487D-9D4D-A22E1C201126}" type="presOf" srcId="{A4EE5793-832D-4DDC-89DA-95FA563D9155}" destId="{8DC2E150-444B-4405-9548-317C4C3E45EB}" srcOrd="0" destOrd="0" presId="urn:microsoft.com/office/officeart/2005/8/layout/vProcess5"/>
    <dgm:cxn modelId="{3C975577-3F4E-43A1-84AE-932C181B4289}" srcId="{B6F62091-437F-4EBE-9819-304B748C4808}" destId="{A4EE5793-832D-4DDC-89DA-95FA563D9155}" srcOrd="2" destOrd="0" parTransId="{58CECCA1-7CD5-4EC1-88C2-0B821DE6A1AE}" sibTransId="{D98BFE95-5CA2-4744-ABA4-DEF1407B94AC}"/>
    <dgm:cxn modelId="{4DEF44B5-F253-40E7-9662-8FA725C3E726}" type="presOf" srcId="{76D55561-FB2E-450D-A8C6-D1EA0A48E281}" destId="{EA7231EC-7653-4192-BC47-60AE8CF3F4BB}" srcOrd="0" destOrd="0" presId="urn:microsoft.com/office/officeart/2005/8/layout/vProcess5"/>
    <dgm:cxn modelId="{E5ABC3D4-E90F-417F-A118-359FB9075072}" type="presOf" srcId="{5A3CC69F-1494-4983-8EC0-24939B06D340}" destId="{D76898DE-1565-4E05-BC7D-26B219243A3D}" srcOrd="1" destOrd="0" presId="urn:microsoft.com/office/officeart/2005/8/layout/vProcess5"/>
    <dgm:cxn modelId="{64F7AADA-72CB-4869-8C72-C02E89B2EBBE}" type="presOf" srcId="{40972221-F2A8-49C6-8120-5B28A1BEB382}" destId="{A3EB3CA7-1F0E-46BE-AAE8-5CECDEAA9DF3}" srcOrd="0" destOrd="0" presId="urn:microsoft.com/office/officeart/2005/8/layout/vProcess5"/>
    <dgm:cxn modelId="{CF3791D9-261B-4ED9-8AE1-A392C9E876FF}" type="presParOf" srcId="{51351242-20AE-4F5C-89B3-7E5B40CC4876}" destId="{BC3E1F38-850F-48EE-BAA2-55CC982C9CC3}" srcOrd="0" destOrd="0" presId="urn:microsoft.com/office/officeart/2005/8/layout/vProcess5"/>
    <dgm:cxn modelId="{562DB777-0080-4204-8695-D75EF8524793}" type="presParOf" srcId="{51351242-20AE-4F5C-89B3-7E5B40CC4876}" destId="{5CF48781-3F9E-423F-B262-DE21BCDB9191}" srcOrd="1" destOrd="0" presId="urn:microsoft.com/office/officeart/2005/8/layout/vProcess5"/>
    <dgm:cxn modelId="{0B3A79B9-3A68-4A4B-82D9-1B748E7F0AB5}" type="presParOf" srcId="{51351242-20AE-4F5C-89B3-7E5B40CC4876}" destId="{36B7C20E-C2A0-4A50-94CE-22AFAD4BCC86}" srcOrd="2" destOrd="0" presId="urn:microsoft.com/office/officeart/2005/8/layout/vProcess5"/>
    <dgm:cxn modelId="{0FECAAAE-F2FF-4A50-AF36-5528152D1F6E}" type="presParOf" srcId="{51351242-20AE-4F5C-89B3-7E5B40CC4876}" destId="{8DC2E150-444B-4405-9548-317C4C3E45EB}" srcOrd="3" destOrd="0" presId="urn:microsoft.com/office/officeart/2005/8/layout/vProcess5"/>
    <dgm:cxn modelId="{F929F8F3-9310-4F8B-9847-2FFE1E1D0466}" type="presParOf" srcId="{51351242-20AE-4F5C-89B3-7E5B40CC4876}" destId="{EA7231EC-7653-4192-BC47-60AE8CF3F4BB}" srcOrd="4" destOrd="0" presId="urn:microsoft.com/office/officeart/2005/8/layout/vProcess5"/>
    <dgm:cxn modelId="{E81CE890-8F9E-4F19-B8C5-D0B7777F8B43}" type="presParOf" srcId="{51351242-20AE-4F5C-89B3-7E5B40CC4876}" destId="{A3EB3CA7-1F0E-46BE-AAE8-5CECDEAA9DF3}" srcOrd="5" destOrd="0" presId="urn:microsoft.com/office/officeart/2005/8/layout/vProcess5"/>
    <dgm:cxn modelId="{F07EA2C0-5D88-43E3-82ED-DD85860D02E0}" type="presParOf" srcId="{51351242-20AE-4F5C-89B3-7E5B40CC4876}" destId="{C65BC50A-ADCA-44EE-BA1B-A4F658C5C444}" srcOrd="6" destOrd="0" presId="urn:microsoft.com/office/officeart/2005/8/layout/vProcess5"/>
    <dgm:cxn modelId="{58025255-674F-44A2-8599-E778A866B038}" type="presParOf" srcId="{51351242-20AE-4F5C-89B3-7E5B40CC4876}" destId="{D76898DE-1565-4E05-BC7D-26B219243A3D}" srcOrd="7" destOrd="0" presId="urn:microsoft.com/office/officeart/2005/8/layout/vProcess5"/>
    <dgm:cxn modelId="{468C9E2A-72A5-45B8-BB40-00990CE79E7F}" type="presParOf" srcId="{51351242-20AE-4F5C-89B3-7E5B40CC4876}" destId="{408F7E8D-53B3-4FB5-A273-06C90FCD4B5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E20400-EB12-4FBF-ABFA-967701CC648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24A16B7-180C-4FFD-91E1-FF1313FAE226}">
      <dgm:prSet/>
      <dgm:spPr/>
      <dgm:t>
        <a:bodyPr/>
        <a:lstStyle/>
        <a:p>
          <a:r>
            <a:rPr lang="en-US" dirty="0" err="1"/>
            <a:t>Soit</a:t>
          </a:r>
          <a:r>
            <a:rPr lang="en-US" dirty="0"/>
            <a:t> </a:t>
          </a:r>
          <a:r>
            <a:rPr lang="en-US" dirty="0" err="1"/>
            <a:t>une</a:t>
          </a:r>
          <a:r>
            <a:rPr lang="en-US" dirty="0"/>
            <a:t> proportion de :</a:t>
          </a:r>
        </a:p>
      </dgm:t>
    </dgm:pt>
    <dgm:pt modelId="{F993060B-42BC-4329-899C-DA76EC087740}" type="parTrans" cxnId="{F32BACBC-84CD-4C7B-830F-75AB4ADF318E}">
      <dgm:prSet/>
      <dgm:spPr/>
      <dgm:t>
        <a:bodyPr/>
        <a:lstStyle/>
        <a:p>
          <a:endParaRPr lang="en-US"/>
        </a:p>
      </dgm:t>
    </dgm:pt>
    <dgm:pt modelId="{3B71F6D3-3636-43AE-AC9A-3925F80A29D1}" type="sibTrans" cxnId="{F32BACBC-84CD-4C7B-830F-75AB4ADF318E}">
      <dgm:prSet/>
      <dgm:spPr/>
      <dgm:t>
        <a:bodyPr/>
        <a:lstStyle/>
        <a:p>
          <a:endParaRPr lang="en-US"/>
        </a:p>
      </dgm:t>
    </dgm:pt>
    <dgm:pt modelId="{0B6B2AE5-B447-49C9-B934-E6AB49BEBCA4}">
      <dgm:prSet/>
      <dgm:spPr/>
      <dgm:t>
        <a:bodyPr/>
        <a:lstStyle/>
        <a:p>
          <a:r>
            <a:rPr lang="en-US" dirty="0"/>
            <a:t>49% </a:t>
          </a:r>
          <a:r>
            <a:rPr lang="en-US" dirty="0">
              <a:latin typeface="Calibri Light" panose="020F0302020204030204"/>
            </a:rPr>
            <a:t>en</a:t>
          </a:r>
          <a:r>
            <a:rPr lang="en-US" dirty="0"/>
            <a:t> </a:t>
          </a:r>
          <a:r>
            <a:rPr lang="en-US" dirty="0" err="1"/>
            <a:t>nourriture</a:t>
          </a:r>
          <a:endParaRPr lang="en-US" dirty="0"/>
        </a:p>
      </dgm:t>
    </dgm:pt>
    <dgm:pt modelId="{6FB6465D-C63C-4F76-9722-6E8759898DAA}" type="parTrans" cxnId="{449FF48C-D9CA-4299-8711-3DBCB9F386E4}">
      <dgm:prSet/>
      <dgm:spPr/>
      <dgm:t>
        <a:bodyPr/>
        <a:lstStyle/>
        <a:p>
          <a:endParaRPr lang="en-US"/>
        </a:p>
      </dgm:t>
    </dgm:pt>
    <dgm:pt modelId="{461C5E4C-7DE4-43BF-898A-2C8803B74616}" type="sibTrans" cxnId="{449FF48C-D9CA-4299-8711-3DBCB9F386E4}">
      <dgm:prSet/>
      <dgm:spPr/>
      <dgm:t>
        <a:bodyPr/>
        <a:lstStyle/>
        <a:p>
          <a:endParaRPr lang="en-US"/>
        </a:p>
      </dgm:t>
    </dgm:pt>
    <dgm:pt modelId="{B6B14C6A-EB39-4C48-BB0D-947A466B35B7}">
      <dgm:prSet/>
      <dgm:spPr/>
      <dgm:t>
        <a:bodyPr/>
        <a:lstStyle/>
        <a:p>
          <a:r>
            <a:rPr lang="en-US" dirty="0"/>
            <a:t>13% </a:t>
          </a:r>
          <a:r>
            <a:rPr lang="en-US" dirty="0" err="1"/>
            <a:t>en</a:t>
          </a:r>
          <a:r>
            <a:rPr lang="en-US" dirty="0"/>
            <a:t> alimentation </a:t>
          </a:r>
          <a:r>
            <a:rPr lang="en-US" dirty="0" err="1"/>
            <a:t>animale</a:t>
          </a:r>
        </a:p>
      </dgm:t>
    </dgm:pt>
    <dgm:pt modelId="{009E0014-5CBB-4DE7-A436-A4B25EC8DDB6}" type="parTrans" cxnId="{87AE65D0-F30F-46D1-B398-BBB8464A62E1}">
      <dgm:prSet/>
      <dgm:spPr/>
      <dgm:t>
        <a:bodyPr/>
        <a:lstStyle/>
        <a:p>
          <a:endParaRPr lang="en-US"/>
        </a:p>
      </dgm:t>
    </dgm:pt>
    <dgm:pt modelId="{6DD4AE00-04C3-40B9-8C6D-7388F4E26CB8}" type="sibTrans" cxnId="{87AE65D0-F30F-46D1-B398-BBB8464A62E1}">
      <dgm:prSet/>
      <dgm:spPr/>
      <dgm:t>
        <a:bodyPr/>
        <a:lstStyle/>
        <a:p>
          <a:endParaRPr lang="en-US"/>
        </a:p>
      </dgm:t>
    </dgm:pt>
    <dgm:pt modelId="{E7437D7D-8D10-4973-935F-98E337999C17}">
      <dgm:prSet/>
      <dgm:spPr/>
      <dgm:t>
        <a:bodyPr/>
        <a:lstStyle/>
        <a:p>
          <a:r>
            <a:rPr lang="en-US" dirty="0"/>
            <a:t>4%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pertes</a:t>
          </a:r>
        </a:p>
      </dgm:t>
    </dgm:pt>
    <dgm:pt modelId="{7447DE9C-7CB8-49A8-8B65-95D6632B8B07}" type="parTrans" cxnId="{8516BF96-9294-4BD3-A6F2-3CF1C5BBD982}">
      <dgm:prSet/>
      <dgm:spPr/>
      <dgm:t>
        <a:bodyPr/>
        <a:lstStyle/>
        <a:p>
          <a:endParaRPr lang="en-US"/>
        </a:p>
      </dgm:t>
    </dgm:pt>
    <dgm:pt modelId="{749BCA37-E725-4DDF-8982-9DA33D7ED080}" type="sibTrans" cxnId="{8516BF96-9294-4BD3-A6F2-3CF1C5BBD982}">
      <dgm:prSet/>
      <dgm:spPr/>
      <dgm:t>
        <a:bodyPr/>
        <a:lstStyle/>
        <a:p>
          <a:endParaRPr lang="en-US"/>
        </a:p>
      </dgm:t>
    </dgm:pt>
    <dgm:pt modelId="{39CF52EE-BFF3-4400-9A50-1A2D6429ADA2}" type="pres">
      <dgm:prSet presAssocID="{1DE20400-EB12-4FBF-ABFA-967701CC6485}" presName="Name0" presStyleCnt="0">
        <dgm:presLayoutVars>
          <dgm:dir/>
          <dgm:animLvl val="lvl"/>
          <dgm:resizeHandles val="exact"/>
        </dgm:presLayoutVars>
      </dgm:prSet>
      <dgm:spPr/>
    </dgm:pt>
    <dgm:pt modelId="{5898321C-3B4C-4F25-AD35-8AD9465DCB3A}" type="pres">
      <dgm:prSet presAssocID="{324A16B7-180C-4FFD-91E1-FF1313FAE226}" presName="boxAndChildren" presStyleCnt="0"/>
      <dgm:spPr/>
    </dgm:pt>
    <dgm:pt modelId="{2EB9A66A-5921-4631-B778-6244A0FF0B92}" type="pres">
      <dgm:prSet presAssocID="{324A16B7-180C-4FFD-91E1-FF1313FAE226}" presName="parentTextBox" presStyleLbl="node1" presStyleIdx="0" presStyleCnt="1"/>
      <dgm:spPr/>
    </dgm:pt>
    <dgm:pt modelId="{AC85029A-8A80-4E6D-9129-FF28C30D3BAD}" type="pres">
      <dgm:prSet presAssocID="{324A16B7-180C-4FFD-91E1-FF1313FAE226}" presName="entireBox" presStyleLbl="node1" presStyleIdx="0" presStyleCnt="1"/>
      <dgm:spPr/>
    </dgm:pt>
    <dgm:pt modelId="{69FA365C-9B43-4346-A3B7-45AB1C482B54}" type="pres">
      <dgm:prSet presAssocID="{324A16B7-180C-4FFD-91E1-FF1313FAE226}" presName="descendantBox" presStyleCnt="0"/>
      <dgm:spPr/>
    </dgm:pt>
    <dgm:pt modelId="{13C221B9-55CB-490A-A9A9-5A49115AB152}" type="pres">
      <dgm:prSet presAssocID="{0B6B2AE5-B447-49C9-B934-E6AB49BEBCA4}" presName="childTextBox" presStyleLbl="fgAccFollowNode1" presStyleIdx="0" presStyleCnt="3">
        <dgm:presLayoutVars>
          <dgm:bulletEnabled val="1"/>
        </dgm:presLayoutVars>
      </dgm:prSet>
      <dgm:spPr/>
    </dgm:pt>
    <dgm:pt modelId="{080B6266-A8AB-434D-90FF-FC76FF76EF46}" type="pres">
      <dgm:prSet presAssocID="{B6B14C6A-EB39-4C48-BB0D-947A466B35B7}" presName="childTextBox" presStyleLbl="fgAccFollowNode1" presStyleIdx="1" presStyleCnt="3">
        <dgm:presLayoutVars>
          <dgm:bulletEnabled val="1"/>
        </dgm:presLayoutVars>
      </dgm:prSet>
      <dgm:spPr/>
    </dgm:pt>
    <dgm:pt modelId="{9D6AED23-1B4F-497B-A5A5-825EA816E9AD}" type="pres">
      <dgm:prSet presAssocID="{E7437D7D-8D10-4973-935F-98E337999C17}" presName="childTextBox" presStyleLbl="fgAccFollowNode1" presStyleIdx="2" presStyleCnt="3">
        <dgm:presLayoutVars>
          <dgm:bulletEnabled val="1"/>
        </dgm:presLayoutVars>
      </dgm:prSet>
      <dgm:spPr/>
    </dgm:pt>
  </dgm:ptLst>
  <dgm:cxnLst>
    <dgm:cxn modelId="{69DB3C72-E82E-435C-96EE-5796AFADD767}" type="presOf" srcId="{E7437D7D-8D10-4973-935F-98E337999C17}" destId="{9D6AED23-1B4F-497B-A5A5-825EA816E9AD}" srcOrd="0" destOrd="0" presId="urn:microsoft.com/office/officeart/2005/8/layout/process4"/>
    <dgm:cxn modelId="{449FF48C-D9CA-4299-8711-3DBCB9F386E4}" srcId="{324A16B7-180C-4FFD-91E1-FF1313FAE226}" destId="{0B6B2AE5-B447-49C9-B934-E6AB49BEBCA4}" srcOrd="0" destOrd="0" parTransId="{6FB6465D-C63C-4F76-9722-6E8759898DAA}" sibTransId="{461C5E4C-7DE4-43BF-898A-2C8803B74616}"/>
    <dgm:cxn modelId="{8516BF96-9294-4BD3-A6F2-3CF1C5BBD982}" srcId="{324A16B7-180C-4FFD-91E1-FF1313FAE226}" destId="{E7437D7D-8D10-4973-935F-98E337999C17}" srcOrd="2" destOrd="0" parTransId="{7447DE9C-7CB8-49A8-8B65-95D6632B8B07}" sibTransId="{749BCA37-E725-4DDF-8982-9DA33D7ED080}"/>
    <dgm:cxn modelId="{2200F8A7-E428-40E9-9F87-D3FD3AB16FB2}" type="presOf" srcId="{1DE20400-EB12-4FBF-ABFA-967701CC6485}" destId="{39CF52EE-BFF3-4400-9A50-1A2D6429ADA2}" srcOrd="0" destOrd="0" presId="urn:microsoft.com/office/officeart/2005/8/layout/process4"/>
    <dgm:cxn modelId="{F32BACBC-84CD-4C7B-830F-75AB4ADF318E}" srcId="{1DE20400-EB12-4FBF-ABFA-967701CC6485}" destId="{324A16B7-180C-4FFD-91E1-FF1313FAE226}" srcOrd="0" destOrd="0" parTransId="{F993060B-42BC-4329-899C-DA76EC087740}" sibTransId="{3B71F6D3-3636-43AE-AC9A-3925F80A29D1}"/>
    <dgm:cxn modelId="{87AE65D0-F30F-46D1-B398-BBB8464A62E1}" srcId="{324A16B7-180C-4FFD-91E1-FF1313FAE226}" destId="{B6B14C6A-EB39-4C48-BB0D-947A466B35B7}" srcOrd="1" destOrd="0" parTransId="{009E0014-5CBB-4DE7-A436-A4B25EC8DDB6}" sibTransId="{6DD4AE00-04C3-40B9-8C6D-7388F4E26CB8}"/>
    <dgm:cxn modelId="{F12141D8-10E9-4435-858A-2547892CA38D}" type="presOf" srcId="{324A16B7-180C-4FFD-91E1-FF1313FAE226}" destId="{AC85029A-8A80-4E6D-9129-FF28C30D3BAD}" srcOrd="1" destOrd="0" presId="urn:microsoft.com/office/officeart/2005/8/layout/process4"/>
    <dgm:cxn modelId="{736E58DF-2A8C-4458-A843-DBE0342DF7ED}" type="presOf" srcId="{324A16B7-180C-4FFD-91E1-FF1313FAE226}" destId="{2EB9A66A-5921-4631-B778-6244A0FF0B92}" srcOrd="0" destOrd="0" presId="urn:microsoft.com/office/officeart/2005/8/layout/process4"/>
    <dgm:cxn modelId="{404B48F2-7BCF-47E0-81F1-C2FECC989FB9}" type="presOf" srcId="{0B6B2AE5-B447-49C9-B934-E6AB49BEBCA4}" destId="{13C221B9-55CB-490A-A9A9-5A49115AB152}" srcOrd="0" destOrd="0" presId="urn:microsoft.com/office/officeart/2005/8/layout/process4"/>
    <dgm:cxn modelId="{76A7CDFE-EF54-4EE5-8BBF-9F3D716C51FB}" type="presOf" srcId="{B6B14C6A-EB39-4C48-BB0D-947A466B35B7}" destId="{080B6266-A8AB-434D-90FF-FC76FF76EF46}" srcOrd="0" destOrd="0" presId="urn:microsoft.com/office/officeart/2005/8/layout/process4"/>
    <dgm:cxn modelId="{7C3849B7-496B-4565-B30B-15E15CD5BF67}" type="presParOf" srcId="{39CF52EE-BFF3-4400-9A50-1A2D6429ADA2}" destId="{5898321C-3B4C-4F25-AD35-8AD9465DCB3A}" srcOrd="0" destOrd="0" presId="urn:microsoft.com/office/officeart/2005/8/layout/process4"/>
    <dgm:cxn modelId="{429C08F5-1BA2-45EA-8D99-EF7A8C734BA0}" type="presParOf" srcId="{5898321C-3B4C-4F25-AD35-8AD9465DCB3A}" destId="{2EB9A66A-5921-4631-B778-6244A0FF0B92}" srcOrd="0" destOrd="0" presId="urn:microsoft.com/office/officeart/2005/8/layout/process4"/>
    <dgm:cxn modelId="{D6F55292-5595-4A6F-B92C-A81EEF013473}" type="presParOf" srcId="{5898321C-3B4C-4F25-AD35-8AD9465DCB3A}" destId="{AC85029A-8A80-4E6D-9129-FF28C30D3BAD}" srcOrd="1" destOrd="0" presId="urn:microsoft.com/office/officeart/2005/8/layout/process4"/>
    <dgm:cxn modelId="{D313FEAB-2C89-4FEA-B523-0678E94D0F9C}" type="presParOf" srcId="{5898321C-3B4C-4F25-AD35-8AD9465DCB3A}" destId="{69FA365C-9B43-4346-A3B7-45AB1C482B54}" srcOrd="2" destOrd="0" presId="urn:microsoft.com/office/officeart/2005/8/layout/process4"/>
    <dgm:cxn modelId="{43613625-9DEB-49E3-A896-17CC49D829DA}" type="presParOf" srcId="{69FA365C-9B43-4346-A3B7-45AB1C482B54}" destId="{13C221B9-55CB-490A-A9A9-5A49115AB152}" srcOrd="0" destOrd="0" presId="urn:microsoft.com/office/officeart/2005/8/layout/process4"/>
    <dgm:cxn modelId="{6D9C88BF-72AB-4151-BF58-BCD61A934DFD}" type="presParOf" srcId="{69FA365C-9B43-4346-A3B7-45AB1C482B54}" destId="{080B6266-A8AB-434D-90FF-FC76FF76EF46}" srcOrd="1" destOrd="0" presId="urn:microsoft.com/office/officeart/2005/8/layout/process4"/>
    <dgm:cxn modelId="{8A14BF5C-9B4B-4DF0-A242-8360B8E01C7A}" type="presParOf" srcId="{69FA365C-9B43-4346-A3B7-45AB1C482B54}" destId="{9D6AED23-1B4F-497B-A5A5-825EA816E9A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8781-3F9E-423F-B262-DE21BCDB9191}">
      <dsp:nvSpPr>
        <dsp:cNvPr id="0" name=""/>
        <dsp:cNvSpPr/>
      </dsp:nvSpPr>
      <dsp:spPr>
        <a:xfrm>
          <a:off x="0" y="0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Plus de 7 Milliards de </a:t>
          </a:r>
          <a:r>
            <a:rPr lang="en-US" sz="3000" kern="1200" dirty="0" err="1"/>
            <a:t>personnes</a:t>
          </a:r>
          <a:r>
            <a:rPr lang="en-US" sz="3000" kern="1200" dirty="0"/>
            <a:t> </a:t>
          </a:r>
          <a:r>
            <a:rPr lang="en-US" sz="3000" kern="1200" dirty="0" err="1"/>
            <a:t>en</a:t>
          </a:r>
          <a:r>
            <a:rPr lang="en-US" sz="3000" kern="1200" dirty="0"/>
            <a:t> 2017</a:t>
          </a:r>
        </a:p>
      </dsp:txBody>
      <dsp:txXfrm>
        <a:off x="36689" y="36689"/>
        <a:ext cx="7638376" cy="1179262"/>
      </dsp:txXfrm>
    </dsp:sp>
    <dsp:sp modelId="{36B7C20E-C2A0-4A50-94CE-22AFAD4BCC86}">
      <dsp:nvSpPr>
        <dsp:cNvPr id="0" name=""/>
        <dsp:cNvSpPr/>
      </dsp:nvSpPr>
      <dsp:spPr>
        <a:xfrm>
          <a:off x="793241" y="1461413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1264967"/>
            <a:satOff val="-23931"/>
            <a:lumOff val="-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Avec un </a:t>
          </a:r>
          <a:r>
            <a:rPr lang="en-US" sz="3000" kern="1200" dirty="0" err="1"/>
            <a:t>effectif</a:t>
          </a:r>
          <a:r>
            <a:rPr lang="en-US" sz="3000" kern="1200" dirty="0"/>
            <a:t> de 821 </a:t>
          </a:r>
          <a:r>
            <a:rPr lang="en-US" sz="3000" kern="1200" dirty="0">
              <a:latin typeface="Calibri Light" panose="020F0302020204030204"/>
            </a:rPr>
            <a:t>Millions</a:t>
          </a:r>
          <a:r>
            <a:rPr lang="en-US" sz="3000" kern="1200" dirty="0"/>
            <a:t> habitants dans le monde </a:t>
          </a:r>
          <a:r>
            <a:rPr lang="en-US" sz="3000" kern="1200" dirty="0" err="1"/>
            <a:t>souffrant</a:t>
          </a:r>
          <a:r>
            <a:rPr lang="en-US" sz="3000" kern="1200" dirty="0"/>
            <a:t> de </a:t>
          </a:r>
          <a:r>
            <a:rPr lang="en-US" sz="3000" kern="1200" dirty="0" err="1"/>
            <a:t>faim</a:t>
          </a:r>
          <a:endParaRPr lang="en-US" sz="3000" kern="1200" dirty="0"/>
        </a:p>
      </dsp:txBody>
      <dsp:txXfrm>
        <a:off x="829930" y="1498102"/>
        <a:ext cx="7309238" cy="1179262"/>
      </dsp:txXfrm>
    </dsp:sp>
    <dsp:sp modelId="{8DC2E150-444B-4405-9548-317C4C3E45EB}">
      <dsp:nvSpPr>
        <dsp:cNvPr id="0" name=""/>
        <dsp:cNvSpPr/>
      </dsp:nvSpPr>
      <dsp:spPr>
        <a:xfrm>
          <a:off x="1586483" y="2922827"/>
          <a:ext cx="8990074" cy="1252640"/>
        </a:xfrm>
        <a:prstGeom prst="roundRect">
          <a:avLst>
            <a:gd name="adj" fmla="val 10000"/>
          </a:avLst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Soit</a:t>
          </a:r>
          <a:r>
            <a:rPr lang="en-US" sz="3000" kern="1200" dirty="0"/>
            <a:t> 11 % de </a:t>
          </a:r>
          <a:r>
            <a:rPr lang="en-US" sz="3000" kern="1200" dirty="0" err="1"/>
            <a:t>taux</a:t>
          </a:r>
          <a:r>
            <a:rPr lang="en-US" sz="3000" kern="1200" dirty="0"/>
            <a:t> mal </a:t>
          </a:r>
          <a:r>
            <a:rPr lang="en-US" sz="3000" kern="1200" dirty="0" err="1"/>
            <a:t>nourris</a:t>
          </a:r>
        </a:p>
      </dsp:txBody>
      <dsp:txXfrm>
        <a:off x="1623172" y="2959516"/>
        <a:ext cx="7309238" cy="1179262"/>
      </dsp:txXfrm>
    </dsp:sp>
    <dsp:sp modelId="{EA7231EC-7653-4192-BC47-60AE8CF3F4BB}">
      <dsp:nvSpPr>
        <dsp:cNvPr id="0" name=""/>
        <dsp:cNvSpPr/>
      </dsp:nvSpPr>
      <dsp:spPr>
        <a:xfrm>
          <a:off x="8175858" y="949918"/>
          <a:ext cx="814216" cy="8142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9057" y="949918"/>
        <a:ext cx="447818" cy="612698"/>
      </dsp:txXfrm>
    </dsp:sp>
    <dsp:sp modelId="{A3EB3CA7-1F0E-46BE-AAE8-5CECDEAA9DF3}">
      <dsp:nvSpPr>
        <dsp:cNvPr id="0" name=""/>
        <dsp:cNvSpPr/>
      </dsp:nvSpPr>
      <dsp:spPr>
        <a:xfrm>
          <a:off x="8969099" y="2402981"/>
          <a:ext cx="814216" cy="8142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524137"/>
            <a:satOff val="-59496"/>
            <a:lumOff val="-370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524137"/>
              <a:satOff val="-59496"/>
              <a:lumOff val="-37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52298" y="2402981"/>
        <a:ext cx="447818" cy="612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5029A-8A80-4E6D-9129-FF28C30D3BAD}">
      <dsp:nvSpPr>
        <dsp:cNvPr id="0" name=""/>
        <dsp:cNvSpPr/>
      </dsp:nvSpPr>
      <dsp:spPr>
        <a:xfrm>
          <a:off x="0" y="0"/>
          <a:ext cx="5638800" cy="4603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 err="1"/>
            <a:t>Soit</a:t>
          </a:r>
          <a:r>
            <a:rPr lang="en-US" sz="5500" kern="1200" dirty="0"/>
            <a:t> </a:t>
          </a:r>
          <a:r>
            <a:rPr lang="en-US" sz="5500" kern="1200" dirty="0" err="1"/>
            <a:t>une</a:t>
          </a:r>
          <a:r>
            <a:rPr lang="en-US" sz="5500" kern="1200" dirty="0"/>
            <a:t> proportion de :</a:t>
          </a:r>
        </a:p>
      </dsp:txBody>
      <dsp:txXfrm>
        <a:off x="0" y="0"/>
        <a:ext cx="5638800" cy="2486025"/>
      </dsp:txXfrm>
    </dsp:sp>
    <dsp:sp modelId="{13C221B9-55CB-490A-A9A9-5A49115AB152}">
      <dsp:nvSpPr>
        <dsp:cNvPr id="0" name=""/>
        <dsp:cNvSpPr/>
      </dsp:nvSpPr>
      <dsp:spPr>
        <a:xfrm>
          <a:off x="2753" y="2393949"/>
          <a:ext cx="1877764" cy="21177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49% </a:t>
          </a:r>
          <a:r>
            <a:rPr lang="en-US" sz="2100" kern="1200" dirty="0">
              <a:latin typeface="Calibri Light" panose="020F0302020204030204"/>
            </a:rPr>
            <a:t>en</a:t>
          </a:r>
          <a:r>
            <a:rPr lang="en-US" sz="2100" kern="1200" dirty="0"/>
            <a:t> </a:t>
          </a:r>
          <a:r>
            <a:rPr lang="en-US" sz="2100" kern="1200" dirty="0" err="1"/>
            <a:t>nourriture</a:t>
          </a:r>
          <a:endParaRPr lang="en-US" sz="2100" kern="1200" dirty="0"/>
        </a:p>
      </dsp:txBody>
      <dsp:txXfrm>
        <a:off x="2753" y="2393949"/>
        <a:ext cx="1877764" cy="2117725"/>
      </dsp:txXfrm>
    </dsp:sp>
    <dsp:sp modelId="{080B6266-A8AB-434D-90FF-FC76FF76EF46}">
      <dsp:nvSpPr>
        <dsp:cNvPr id="0" name=""/>
        <dsp:cNvSpPr/>
      </dsp:nvSpPr>
      <dsp:spPr>
        <a:xfrm>
          <a:off x="1880517" y="2393949"/>
          <a:ext cx="1877764" cy="211772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13% </a:t>
          </a:r>
          <a:r>
            <a:rPr lang="en-US" sz="2100" kern="1200" dirty="0" err="1"/>
            <a:t>en</a:t>
          </a:r>
          <a:r>
            <a:rPr lang="en-US" sz="2100" kern="1200" dirty="0"/>
            <a:t> alimentation </a:t>
          </a:r>
          <a:r>
            <a:rPr lang="en-US" sz="2100" kern="1200" dirty="0" err="1"/>
            <a:t>animale</a:t>
          </a:r>
        </a:p>
      </dsp:txBody>
      <dsp:txXfrm>
        <a:off x="1880517" y="2393949"/>
        <a:ext cx="1877764" cy="2117725"/>
      </dsp:txXfrm>
    </dsp:sp>
    <dsp:sp modelId="{9D6AED23-1B4F-497B-A5A5-825EA816E9AD}">
      <dsp:nvSpPr>
        <dsp:cNvPr id="0" name=""/>
        <dsp:cNvSpPr/>
      </dsp:nvSpPr>
      <dsp:spPr>
        <a:xfrm>
          <a:off x="3758282" y="2393949"/>
          <a:ext cx="1877764" cy="211772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4% </a:t>
          </a:r>
          <a:r>
            <a:rPr lang="en-US" sz="2100" kern="1200" dirty="0" err="1"/>
            <a:t>en</a:t>
          </a:r>
          <a:r>
            <a:rPr lang="en-US" sz="2100" kern="1200" dirty="0"/>
            <a:t> </a:t>
          </a:r>
          <a:r>
            <a:rPr lang="en-US" sz="2100" kern="1200" dirty="0" err="1"/>
            <a:t>pertes</a:t>
          </a:r>
        </a:p>
      </dsp:txBody>
      <dsp:txXfrm>
        <a:off x="3758282" y="2393949"/>
        <a:ext cx="1877764" cy="2117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21000" y="2047680"/>
            <a:ext cx="626940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3364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21000" y="204768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8333640" y="204768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240680" y="80316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360720" y="80316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5121000" y="204768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body"/>
          </p:nvPr>
        </p:nvSpPr>
        <p:spPr>
          <a:xfrm>
            <a:off x="7240680" y="204768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7" name="PlaceHolder 7"/>
          <p:cNvSpPr>
            <a:spLocks noGrp="1"/>
          </p:cNvSpPr>
          <p:nvPr>
            <p:ph type="body"/>
          </p:nvPr>
        </p:nvSpPr>
        <p:spPr>
          <a:xfrm>
            <a:off x="9360720" y="2047680"/>
            <a:ext cx="201852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3059280" cy="238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333640" y="803160"/>
            <a:ext cx="3059280" cy="238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ubTitle"/>
          </p:nvPr>
        </p:nvSpPr>
        <p:spPr>
          <a:xfrm>
            <a:off x="888840" y="2339640"/>
            <a:ext cx="3500640" cy="11448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33640" y="803160"/>
            <a:ext cx="3059280" cy="238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5121000" y="204768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3059280" cy="238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833364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333640" y="204768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333640" y="803160"/>
            <a:ext cx="305928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21000" y="2047680"/>
            <a:ext cx="6269400" cy="1136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1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23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" name="PlaceHolder 27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>
              <a:lnSpc>
                <a:spcPct val="85000"/>
              </a:lnSpc>
            </a:pPr>
            <a:r>
              <a:rPr b="0" lang="fr-FR" sz="4000" spc="-151" strike="noStrike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Rockwell"/>
              </a:rPr>
              <a:t>Edit Master text styles</a:t>
            </a:r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fr-FR" sz="1600" spc="-1" strike="noStrike">
              <a:solidFill>
                <a:srgbClr val="000000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4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fr-FR" sz="1400" spc="-1" strike="noStrike">
              <a:solidFill>
                <a:srgbClr val="000000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2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fr-FR" sz="1200" spc="-1" strike="noStrike">
              <a:solidFill>
                <a:srgbClr val="000000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2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fr-FR" sz="1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body"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Rockwell"/>
              </a:rPr>
              <a:t>Edit Master text styles</a:t>
            </a:r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fr-FR" sz="1600" spc="-1" strike="noStrike">
              <a:solidFill>
                <a:srgbClr val="000000"/>
              </a:solidFill>
              <a:latin typeface="Rockwell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4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fr-FR" sz="1400" spc="-1" strike="noStrike">
              <a:solidFill>
                <a:srgbClr val="000000"/>
              </a:solidFill>
              <a:latin typeface="Rockwell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2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fr-FR" sz="1200" spc="-1" strike="noStrike">
              <a:solidFill>
                <a:srgbClr val="000000"/>
              </a:solidFill>
              <a:latin typeface="Rockwel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2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fr-FR" sz="1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dt"/>
          </p:nvPr>
        </p:nvSpPr>
        <p:spPr>
          <a:xfrm>
            <a:off x="804600" y="320040"/>
            <a:ext cx="3657240" cy="31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76CB4B-82F5-4F4C-90DF-7DFBA55F1183}" type="datetime">
              <a:rPr b="0" lang="fr-FR" sz="1000" spc="-1" strike="noStrike">
                <a:solidFill>
                  <a:srgbClr val="8b8b8b"/>
                </a:solidFill>
                <a:latin typeface="Rockwell"/>
              </a:rPr>
              <a:t>29/07/2023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ftr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1" name="PlaceHolder 32"/>
          <p:cNvSpPr>
            <a:spLocks noGrp="1"/>
          </p:cNvSpPr>
          <p:nvPr>
            <p:ph type="sldNum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7AE06C1-787D-4737-91E3-EED66D86F405}" type="slidenum">
              <a:rPr b="0" lang="fr-FR" sz="1000" spc="-1" strike="noStrike">
                <a:solidFill>
                  <a:srgbClr val="8b8b8b"/>
                </a:solidFill>
                <a:latin typeface="Rockwel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prod-ca-a.online.tableau.com/#/site/gpublic/workbooks/113227/views" TargetMode="External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9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chemeClr val="bg1">
                <a:lumMod val="65000"/>
              </a:schemeClr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24"/>
          <p:cNvSpPr txBox="1"/>
          <p:nvPr/>
        </p:nvSpPr>
        <p:spPr>
          <a:xfrm>
            <a:off x="643320" y="840960"/>
            <a:ext cx="3667680" cy="517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85000"/>
              </a:lnSpc>
            </a:pPr>
            <a:r>
              <a:rPr b="0" lang="fr-FR" sz="4159" spc="-157" strike="noStrike">
                <a:solidFill>
                  <a:srgbClr val="f81b02"/>
                </a:solidFill>
                <a:latin typeface="Calibri Light"/>
              </a:rPr>
              <a:t>Projet 8</a:t>
            </a:r>
            <a:endParaRPr b="0" lang="fr-FR" sz="4159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TextShape 25"/>
          <p:cNvSpPr txBox="1"/>
          <p:nvPr/>
        </p:nvSpPr>
        <p:spPr>
          <a:xfrm>
            <a:off x="4987080" y="840960"/>
            <a:ext cx="6561360" cy="2418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marL="237600" indent="-237240">
              <a:lnSpc>
                <a:spcPct val="120000"/>
              </a:lnSpc>
              <a:spcBef>
                <a:spcPts val="1040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79" spc="-1" strike="noStrike">
                <a:solidFill>
                  <a:srgbClr val="000000"/>
                </a:solidFill>
                <a:latin typeface="Rockwell"/>
              </a:rPr>
              <a:t>Thème : Etude sur l'eau potable</a:t>
            </a:r>
            <a:endParaRPr b="0" lang="fr-FR" sz="2079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3" name="TextShape 26"/>
          <p:cNvSpPr txBox="1"/>
          <p:nvPr/>
        </p:nvSpPr>
        <p:spPr>
          <a:xfrm>
            <a:off x="4987080" y="3597840"/>
            <a:ext cx="6561360" cy="2418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37600" indent="-237240">
              <a:lnSpc>
                <a:spcPct val="120000"/>
              </a:lnSpc>
              <a:spcBef>
                <a:spcPts val="1040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79" spc="-1" strike="noStrike">
                <a:solidFill>
                  <a:srgbClr val="000000"/>
                </a:solidFill>
                <a:latin typeface="Rockwell"/>
              </a:rPr>
              <a:t>Dirigé par </a:t>
            </a:r>
            <a:r>
              <a:rPr b="0" i="1" lang="fr-FR" sz="2079" spc="-1" strike="noStrike">
                <a:solidFill>
                  <a:srgbClr val="000000"/>
                </a:solidFill>
                <a:latin typeface="Rockwell"/>
              </a:rPr>
              <a:t>Romain</a:t>
            </a:r>
            <a:r>
              <a:rPr b="0" lang="fr-FR" sz="2079" spc="-1" strike="noStrike">
                <a:solidFill>
                  <a:srgbClr val="000000"/>
                </a:solidFill>
                <a:latin typeface="Rockwell"/>
              </a:rPr>
              <a:t> Lejeune</a:t>
            </a:r>
            <a:endParaRPr b="0" lang="fr-FR" sz="2079" spc="-1" strike="noStrike">
              <a:solidFill>
                <a:srgbClr val="000000"/>
              </a:solidFill>
              <a:latin typeface="Rockwell"/>
            </a:endParaRPr>
          </a:p>
          <a:p>
            <a:pPr marL="237600" indent="-237240">
              <a:lnSpc>
                <a:spcPct val="120000"/>
              </a:lnSpc>
              <a:spcBef>
                <a:spcPts val="1040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2079" spc="-1" strike="noStrike">
                <a:solidFill>
                  <a:srgbClr val="000000"/>
                </a:solidFill>
                <a:latin typeface="Rockwell"/>
              </a:rPr>
              <a:t>Soutenu par </a:t>
            </a:r>
            <a:r>
              <a:rPr b="0" i="1" lang="fr-FR" sz="2079" spc="-1" strike="noStrike">
                <a:solidFill>
                  <a:srgbClr val="000000"/>
                </a:solidFill>
                <a:latin typeface="Rockwell"/>
              </a:rPr>
              <a:t>Ghislain Morel</a:t>
            </a:r>
            <a:r>
              <a:rPr b="0" lang="fr-FR" sz="2079" spc="-1" strike="noStrike">
                <a:solidFill>
                  <a:srgbClr val="000000"/>
                </a:solidFill>
                <a:latin typeface="Rockwell"/>
              </a:rPr>
              <a:t> KONZI GUERET YEPASSI</a:t>
            </a:r>
            <a:endParaRPr b="0" lang="fr-FR" sz="2079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337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38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6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357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8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9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0" name="CustomShape 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1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362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1" name="TextShape 46"/>
          <p:cNvSpPr txBox="1"/>
          <p:nvPr/>
        </p:nvSpPr>
        <p:spPr>
          <a:xfrm>
            <a:off x="2047680" y="4614840"/>
            <a:ext cx="8081640" cy="94356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 algn="ctr">
              <a:lnSpc>
                <a:spcPct val="80000"/>
              </a:lnSpc>
            </a:pPr>
            <a:r>
              <a:rPr b="0" lang="fr-FR" sz="4000" spc="-151" strike="noStrike">
                <a:solidFill>
                  <a:srgbClr val="454545"/>
                </a:solidFill>
                <a:latin typeface="Calibri Light"/>
              </a:rPr>
              <a:t>Proportion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82" name="CustomShape 47"/>
          <p:cNvSpPr/>
          <p:nvPr/>
        </p:nvSpPr>
        <p:spPr>
          <a:xfrm rot="10800000">
            <a:off x="5892840" y="4387320"/>
            <a:ext cx="406800" cy="350640"/>
          </a:xfrm>
          <a:prstGeom prst="triangle">
            <a:avLst>
              <a:gd name="adj" fmla="val 50000"/>
            </a:avLst>
          </a:prstGeom>
          <a:solidFill>
            <a:srgbClr val="fec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48"/>
          <p:cNvSpPr/>
          <p:nvPr/>
        </p:nvSpPr>
        <p:spPr>
          <a:xfrm>
            <a:off x="3052800" y="954720"/>
            <a:ext cx="6085800" cy="3431880"/>
          </a:xfrm>
          <a:prstGeom prst="rect">
            <a:avLst/>
          </a:prstGeom>
          <a:solidFill>
            <a:schemeClr val="bg1"/>
          </a:solidFill>
          <a:ln w="19080">
            <a:solidFill>
              <a:srgbClr val="fec889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Image 5" descr=""/>
          <p:cNvPicPr/>
          <p:nvPr/>
        </p:nvPicPr>
        <p:blipFill>
          <a:blip r:embed="rId1"/>
          <a:srcRect l="0" t="0" r="2308" b="0"/>
          <a:stretch/>
        </p:blipFill>
        <p:spPr>
          <a:xfrm>
            <a:off x="3134880" y="1120680"/>
            <a:ext cx="5947920" cy="3099600"/>
          </a:xfrm>
          <a:prstGeom prst="rect">
            <a:avLst/>
          </a:prstGeom>
          <a:ln w="12600">
            <a:noFill/>
          </a:ln>
        </p:spPr>
      </p:pic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86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7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dbe6e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8" name="Image 5" descr=""/>
          <p:cNvPicPr/>
          <p:nvPr/>
        </p:nvPicPr>
        <p:blipFill>
          <a:blip r:embed="rId1"/>
          <a:stretch/>
        </p:blipFill>
        <p:spPr>
          <a:xfrm>
            <a:off x="1566720" y="643320"/>
            <a:ext cx="9058320" cy="557064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10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1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c47b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2" name="Image 5" descr=""/>
          <p:cNvPicPr/>
          <p:nvPr/>
        </p:nvPicPr>
        <p:blipFill>
          <a:blip r:embed="rId1"/>
          <a:stretch/>
        </p:blipFill>
        <p:spPr>
          <a:xfrm>
            <a:off x="643320" y="1220760"/>
            <a:ext cx="10904760" cy="4416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34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5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b04b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Image 5" descr=""/>
          <p:cNvPicPr/>
          <p:nvPr/>
        </p:nvPicPr>
        <p:blipFill>
          <a:blip r:embed="rId1"/>
          <a:stretch/>
        </p:blipFill>
        <p:spPr>
          <a:xfrm>
            <a:off x="889560" y="643320"/>
            <a:ext cx="10413000" cy="557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58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9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b44b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Image 5" descr=""/>
          <p:cNvPicPr/>
          <p:nvPr/>
        </p:nvPicPr>
        <p:blipFill>
          <a:blip r:embed="rId1"/>
          <a:stretch/>
        </p:blipFill>
        <p:spPr>
          <a:xfrm>
            <a:off x="1314000" y="643320"/>
            <a:ext cx="9563760" cy="5570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82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3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ba52d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4" name="Image 5" descr=""/>
          <p:cNvPicPr/>
          <p:nvPr/>
        </p:nvPicPr>
        <p:blipFill>
          <a:blip r:embed="rId1"/>
          <a:stretch/>
        </p:blipFill>
        <p:spPr>
          <a:xfrm>
            <a:off x="1251720" y="643320"/>
            <a:ext cx="9688320" cy="5570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06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99edff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8" name="Image 5" descr=""/>
          <p:cNvPicPr/>
          <p:nvPr/>
        </p:nvPicPr>
        <p:blipFill>
          <a:blip r:embed="rId1"/>
          <a:stretch/>
        </p:blipFill>
        <p:spPr>
          <a:xfrm>
            <a:off x="643320" y="1043640"/>
            <a:ext cx="10904760" cy="47707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30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1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9d2d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2" name="Image 5" descr=""/>
          <p:cNvPicPr/>
          <p:nvPr/>
        </p:nvPicPr>
        <p:blipFill>
          <a:blip r:embed="rId1"/>
          <a:stretch/>
        </p:blipFill>
        <p:spPr>
          <a:xfrm>
            <a:off x="643320" y="1670400"/>
            <a:ext cx="10904760" cy="35164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4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5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a832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Image 5" descr=""/>
          <p:cNvPicPr/>
          <p:nvPr/>
        </p:nvPicPr>
        <p:blipFill>
          <a:blip r:embed="rId1"/>
          <a:stretch/>
        </p:blipFill>
        <p:spPr>
          <a:xfrm>
            <a:off x="1187640" y="643320"/>
            <a:ext cx="9816480" cy="5570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78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9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a62e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Image 5" descr=""/>
          <p:cNvPicPr/>
          <p:nvPr/>
        </p:nvPicPr>
        <p:blipFill>
          <a:blip r:embed="rId1"/>
          <a:stretch/>
        </p:blipFill>
        <p:spPr>
          <a:xfrm>
            <a:off x="1031400" y="643320"/>
            <a:ext cx="10128960" cy="5570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3320" y="2297160"/>
            <a:ext cx="3634920" cy="2564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85000"/>
              </a:lnSpc>
            </a:pPr>
            <a:r>
              <a:rPr b="0" lang="fr-FR" sz="4100" spc="-157" strike="noStrike">
                <a:solidFill>
                  <a:srgbClr val="fffeff"/>
                </a:solidFill>
                <a:latin typeface="Calibri Light"/>
              </a:rPr>
              <a:t>Grande ligne</a:t>
            </a:r>
            <a:br/>
            <a:r>
              <a:rPr b="0" lang="fr-FR" sz="4100" spc="-157" strike="noStrike">
                <a:solidFill>
                  <a:srgbClr val="fffeff"/>
                </a:solidFill>
                <a:latin typeface="Calibri Light"/>
              </a:rPr>
              <a:t>Problème d'accès à l'alimentation</a:t>
            </a:r>
            <a:endParaRPr b="0" lang="fr-FR" sz="41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37840" y="701640"/>
            <a:ext cx="6510240" cy="2473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20000"/>
              </a:lnSpc>
              <a:spcBef>
                <a:spcPts val="1029"/>
              </a:spcBef>
            </a:pPr>
            <a:r>
              <a:rPr b="0" lang="fr-FR" sz="1860" spc="-1" strike="noStrike">
                <a:solidFill>
                  <a:srgbClr val="000000"/>
                </a:solidFill>
                <a:latin typeface="Rockwell"/>
              </a:rPr>
              <a:t>Contexte abordé</a:t>
            </a:r>
            <a:endParaRPr b="0" lang="fr-FR" sz="186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5035320" y="3681000"/>
            <a:ext cx="6512760" cy="247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29"/>
              </a:spcBef>
            </a:pPr>
            <a:endParaRPr b="0" lang="fr-FR" sz="1800" spc="-1" strike="noStrike">
              <a:solidFill>
                <a:srgbClr val="000000"/>
              </a:solidFill>
              <a:latin typeface="Rockwell"/>
            </a:endParaRPr>
          </a:p>
          <a:p>
            <a:pPr marL="235080" indent="-234720">
              <a:lnSpc>
                <a:spcPct val="120000"/>
              </a:lnSpc>
              <a:spcBef>
                <a:spcPts val="102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900" spc="-1" strike="noStrike">
                <a:solidFill>
                  <a:srgbClr val="000000"/>
                </a:solidFill>
                <a:latin typeface="Rockwell"/>
                <a:ea typeface="Rockwell"/>
              </a:rPr>
              <a:t>Blueprint</a:t>
            </a:r>
            <a:endParaRPr b="0" lang="fr-FR" sz="1900" spc="-1" strike="noStrike">
              <a:solidFill>
                <a:srgbClr val="000000"/>
              </a:solidFill>
              <a:latin typeface="Rockwell"/>
            </a:endParaRPr>
          </a:p>
          <a:p>
            <a:pPr marL="235080" indent="-234720">
              <a:lnSpc>
                <a:spcPct val="120000"/>
              </a:lnSpc>
              <a:spcBef>
                <a:spcPts val="102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900" spc="-1" strike="noStrike">
                <a:solidFill>
                  <a:srgbClr val="000000"/>
                </a:solidFill>
                <a:latin typeface="Rockwell"/>
                <a:ea typeface="Rockwell"/>
              </a:rPr>
              <a:t>Problème d'accès à l'alimentation</a:t>
            </a:r>
            <a:endParaRPr b="0" lang="fr-FR" sz="1900" spc="-1" strike="noStrike">
              <a:solidFill>
                <a:srgbClr val="000000"/>
              </a:solidFill>
              <a:latin typeface="Rockwell"/>
            </a:endParaRPr>
          </a:p>
          <a:p>
            <a:pPr marL="235080" indent="-234720">
              <a:lnSpc>
                <a:spcPct val="120000"/>
              </a:lnSpc>
              <a:spcBef>
                <a:spcPts val="102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50" spc="-1" strike="noStrike">
                <a:solidFill>
                  <a:srgbClr val="000000"/>
                </a:solidFill>
                <a:latin typeface="Rockwell"/>
                <a:ea typeface="Rockwell"/>
              </a:rPr>
              <a:t>Dashboard</a:t>
            </a:r>
            <a:endParaRPr b="0" lang="fr-FR" sz="1850" spc="-1" strike="noStrike">
              <a:solidFill>
                <a:srgbClr val="000000"/>
              </a:solidFill>
              <a:latin typeface="Rockwell"/>
            </a:endParaRPr>
          </a:p>
          <a:p>
            <a:pPr marL="235080" indent="-234720">
              <a:lnSpc>
                <a:spcPct val="120000"/>
              </a:lnSpc>
              <a:spcBef>
                <a:spcPts val="102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0" lang="fr-FR" sz="1860" spc="-1" strike="noStrike">
                <a:solidFill>
                  <a:srgbClr val="000000"/>
                </a:solidFill>
                <a:latin typeface="Rockwell"/>
                <a:ea typeface="Rockwell"/>
              </a:rPr>
              <a:t>Mockup</a:t>
            </a:r>
            <a:endParaRPr b="0" lang="fr-FR" sz="186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02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3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3a92f7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4" name="Image 5" descr=""/>
          <p:cNvPicPr/>
          <p:nvPr/>
        </p:nvPicPr>
        <p:blipFill>
          <a:blip r:embed="rId1"/>
          <a:stretch/>
        </p:blipFill>
        <p:spPr>
          <a:xfrm>
            <a:off x="2130840" y="643320"/>
            <a:ext cx="7930080" cy="557064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26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7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ad2e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8" name="Image 5" descr=""/>
          <p:cNvPicPr/>
          <p:nvPr/>
        </p:nvPicPr>
        <p:blipFill>
          <a:blip r:embed="rId1"/>
          <a:stretch/>
        </p:blipFill>
        <p:spPr>
          <a:xfrm>
            <a:off x="1187640" y="643320"/>
            <a:ext cx="9816480" cy="55706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650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9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670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1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2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3" name="CustomShape 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26"/>
          <p:cNvSpPr/>
          <p:nvPr/>
        </p:nvSpPr>
        <p:spPr>
          <a:xfrm>
            <a:off x="-329760" y="1290960"/>
            <a:ext cx="9702360" cy="5573160"/>
          </a:xfrm>
          <a:custGeom>
            <a:avLst/>
            <a:gdLst/>
            <a:ahLst/>
            <a:rect l="l" t="t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7"/>
          <p:cNvSpPr/>
          <p:nvPr/>
        </p:nvSpPr>
        <p:spPr>
          <a:xfrm>
            <a:off x="670320" y="2010600"/>
            <a:ext cx="7373520" cy="4848480"/>
          </a:xfrm>
          <a:custGeom>
            <a:avLst/>
            <a:gdLst/>
            <a:ahLst/>
            <a:rect l="l" t="t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8"/>
          <p:cNvSpPr/>
          <p:nvPr/>
        </p:nvSpPr>
        <p:spPr>
          <a:xfrm>
            <a:off x="251280" y="1780920"/>
            <a:ext cx="8035560" cy="5083200"/>
          </a:xfrm>
          <a:custGeom>
            <a:avLst/>
            <a:gdLst/>
            <a:ahLst/>
            <a:rect l="l" t="t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9"/>
          <p:cNvSpPr/>
          <p:nvPr/>
        </p:nvSpPr>
        <p:spPr>
          <a:xfrm>
            <a:off x="-1080" y="542520"/>
            <a:ext cx="10334160" cy="6321600"/>
          </a:xfrm>
          <a:custGeom>
            <a:avLst/>
            <a:gdLst/>
            <a:ahLst/>
            <a:rect l="l" t="t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0"/>
          <p:cNvSpPr/>
          <p:nvPr/>
        </p:nvSpPr>
        <p:spPr>
          <a:xfrm>
            <a:off x="3600" y="6178680"/>
            <a:ext cx="504360" cy="681120"/>
          </a:xfrm>
          <a:custGeom>
            <a:avLst/>
            <a:gdLst/>
            <a:ahLst/>
            <a:rect l="l" t="t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68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1"/>
          <p:cNvSpPr/>
          <p:nvPr/>
        </p:nvSpPr>
        <p:spPr>
          <a:xfrm>
            <a:off x="-1080" y="-59400"/>
            <a:ext cx="11091600" cy="6923520"/>
          </a:xfrm>
          <a:custGeom>
            <a:avLst/>
            <a:gdLst/>
            <a:ahLst/>
            <a:rect l="l" t="t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2"/>
          <p:cNvSpPr/>
          <p:nvPr/>
        </p:nvSpPr>
        <p:spPr>
          <a:xfrm>
            <a:off x="-1080" y="-1800"/>
            <a:ext cx="1056960" cy="614160"/>
          </a:xfrm>
          <a:custGeom>
            <a:avLst/>
            <a:gdLst/>
            <a:ahLst/>
            <a:rect l="l" t="t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3"/>
          <p:cNvSpPr/>
          <p:nvPr/>
        </p:nvSpPr>
        <p:spPr>
          <a:xfrm>
            <a:off x="3600" y="-6840"/>
            <a:ext cx="595080" cy="352440"/>
          </a:xfrm>
          <a:custGeom>
            <a:avLst/>
            <a:gdLst/>
            <a:ahLst/>
            <a:rect l="l" t="t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4"/>
          <p:cNvSpPr/>
          <p:nvPr/>
        </p:nvSpPr>
        <p:spPr>
          <a:xfrm>
            <a:off x="-1080" y="-1800"/>
            <a:ext cx="356760" cy="213480"/>
          </a:xfrm>
          <a:custGeom>
            <a:avLst/>
            <a:gdLst/>
            <a:ahLst/>
            <a:rect l="l" t="t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600">
            <a:solidFill>
              <a:schemeClr val="tx1">
                <a:alpha val="20000"/>
              </a:schemeClr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5"/>
          <p:cNvSpPr/>
          <p:nvPr/>
        </p:nvSpPr>
        <p:spPr>
          <a:xfrm>
            <a:off x="5426640" y="-1800"/>
            <a:ext cx="5787720" cy="6846840"/>
          </a:xfrm>
          <a:custGeom>
            <a:avLst/>
            <a:gdLst/>
            <a:ahLst/>
            <a:rect l="l" t="t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6"/>
          <p:cNvSpPr/>
          <p:nvPr/>
        </p:nvSpPr>
        <p:spPr>
          <a:xfrm>
            <a:off x="9235080" y="2880"/>
            <a:ext cx="2950920" cy="2554920"/>
          </a:xfrm>
          <a:custGeom>
            <a:avLst/>
            <a:gdLst/>
            <a:ahLst/>
            <a:rect l="l" t="t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TextShape 37"/>
          <p:cNvSpPr txBox="1"/>
          <p:nvPr/>
        </p:nvSpPr>
        <p:spPr>
          <a:xfrm>
            <a:off x="8825400" y="1477800"/>
            <a:ext cx="2928960" cy="246780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4000" spc="-151" strike="noStrike">
                <a:solidFill>
                  <a:srgbClr val="454545"/>
                </a:solidFill>
                <a:latin typeface="Calibri Light"/>
              </a:rPr>
              <a:t>Proportion d'utilisation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86" name="CustomShape 38"/>
          <p:cNvSpPr/>
          <p:nvPr/>
        </p:nvSpPr>
        <p:spPr>
          <a:xfrm>
            <a:off x="10020960" y="-1800"/>
            <a:ext cx="2165040" cy="1357920"/>
          </a:xfrm>
          <a:custGeom>
            <a:avLst/>
            <a:gdLst/>
            <a:ahLst/>
            <a:rect l="l" t="t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39"/>
          <p:cNvSpPr/>
          <p:nvPr/>
        </p:nvSpPr>
        <p:spPr>
          <a:xfrm>
            <a:off x="11290680" y="-1800"/>
            <a:ext cx="894960" cy="534240"/>
          </a:xfrm>
          <a:custGeom>
            <a:avLst/>
            <a:gdLst/>
            <a:ahLst/>
            <a:rect l="l" t="t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0"/>
          <p:cNvSpPr/>
          <p:nvPr/>
        </p:nvSpPr>
        <p:spPr>
          <a:xfrm rot="20931600">
            <a:off x="752040" y="2217960"/>
            <a:ext cx="4418280" cy="4259160"/>
          </a:xfrm>
          <a:custGeom>
            <a:avLst/>
            <a:gdLst/>
            <a:ahLst/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474411471"/>
              </p:ext>
            </p:extLst>
          </p:nvPr>
        </p:nvGraphicFramePr>
        <p:xfrm>
          <a:off x="5440320" y="1125360"/>
          <a:ext cx="5638320" cy="460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90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691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1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712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3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15" name="CustomShape 2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6" name="Group 28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717" name="CustomShape 29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30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31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32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33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34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35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36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37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38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39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40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41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42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43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44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bg1">
                  <a:alpha val="3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45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46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47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48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49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8" name="CustomShape 50"/>
          <p:cNvSpPr/>
          <p:nvPr/>
        </p:nvSpPr>
        <p:spPr>
          <a:xfrm>
            <a:off x="0" y="0"/>
            <a:ext cx="12191760" cy="578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TextShape 51"/>
          <p:cNvSpPr txBox="1"/>
          <p:nvPr/>
        </p:nvSpPr>
        <p:spPr>
          <a:xfrm>
            <a:off x="645480" y="960120"/>
            <a:ext cx="3865320" cy="417096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 anchor="ctr">
            <a:normAutofit/>
          </a:bodyPr>
          <a:p>
            <a:pPr algn="r">
              <a:lnSpc>
                <a:spcPct val="85000"/>
              </a:lnSpc>
            </a:pPr>
            <a:r>
              <a:rPr b="0" lang="fr-FR" sz="4400" spc="-151" strike="noStrike">
                <a:solidFill>
                  <a:srgbClr val="000000"/>
                </a:solidFill>
                <a:latin typeface="Calibri Light"/>
              </a:rPr>
              <a:t>Dashboard</a:t>
            </a:r>
            <a:endParaRPr b="0" lang="fr-FR" sz="4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40" name="Line 52"/>
          <p:cNvSpPr/>
          <p:nvPr/>
        </p:nvSpPr>
        <p:spPr>
          <a:xfrm>
            <a:off x="4752000" y="1199880"/>
            <a:ext cx="0" cy="3544200"/>
          </a:xfrm>
          <a:prstGeom prst="line">
            <a:avLst/>
          </a:prstGeom>
          <a:ln w="12600">
            <a:solidFill>
              <a:srgbClr val="ec1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TextShape 53"/>
          <p:cNvSpPr txBox="1"/>
          <p:nvPr/>
        </p:nvSpPr>
        <p:spPr>
          <a:xfrm>
            <a:off x="4983120" y="960120"/>
            <a:ext cx="5511600" cy="417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1" lang="fr-FR" sz="2000" spc="-1" strike="noStrike">
                <a:solidFill>
                  <a:srgbClr val="000000"/>
                </a:solidFill>
                <a:latin typeface="Rockwell"/>
              </a:rPr>
              <a:t>Problème d'accès à la nourriture</a:t>
            </a:r>
            <a:endParaRPr b="0" lang="fr-FR" sz="2000" spc="-1" strike="noStrike">
              <a:solidFill>
                <a:srgbClr val="000000"/>
              </a:solidFill>
              <a:latin typeface="Rockwell"/>
            </a:endParaRPr>
          </a:p>
          <a:p>
            <a:pPr indent="-22824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b="1" lang="fr-FR" sz="2000" spc="-1" strike="noStrike">
                <a:solidFill>
                  <a:srgbClr val="000000"/>
                </a:solidFill>
                <a:latin typeface="Rockwell"/>
              </a:rPr>
              <a:t>Utilisation des produits dans le monde</a:t>
            </a:r>
            <a:endParaRPr b="0" lang="fr-FR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p:transition spd="med">
    <p:pull dir="r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743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4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c985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5" name="Image 5" descr=""/>
          <p:cNvPicPr/>
          <p:nvPr/>
        </p:nvPicPr>
        <p:blipFill>
          <a:blip r:embed="rId1"/>
          <a:stretch/>
        </p:blipFill>
        <p:spPr>
          <a:xfrm>
            <a:off x="2613960" y="643320"/>
            <a:ext cx="6963480" cy="5570640"/>
          </a:xfrm>
          <a:prstGeom prst="rect">
            <a:avLst/>
          </a:prstGeom>
          <a:ln>
            <a:noFill/>
          </a:ln>
        </p:spPr>
      </p:pic>
    </p:spTree>
  </p:cSld>
  <p:transition spd="slow">
    <p:cover dir="r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767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8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ac31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9" name="Image 5" descr=""/>
          <p:cNvPicPr/>
          <p:nvPr/>
        </p:nvPicPr>
        <p:blipFill>
          <a:blip r:embed="rId1"/>
          <a:stretch/>
        </p:blipFill>
        <p:spPr>
          <a:xfrm>
            <a:off x="1458000" y="643320"/>
            <a:ext cx="10129680" cy="5570640"/>
          </a:xfrm>
          <a:prstGeom prst="rect">
            <a:avLst/>
          </a:prstGeom>
          <a:ln>
            <a:noFill/>
          </a:ln>
        </p:spPr>
      </p:pic>
    </p:spTree>
  </p:cSld>
  <p:transition spd="slow">
    <p:cover dir="r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791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0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811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2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3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14" name="CustomShape 2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15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816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accent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accent1">
                  <a:alpha val="18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accent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accent1">
                  <a:alpha val="11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accent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accent1">
                  <a:alpha val="8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7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accent1">
                  <a:alpha val="8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6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accent1">
                  <a:alpha val="6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accent1">
                  <a:alpha val="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accent1">
                  <a:alpha val="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4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3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4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accent1">
                  <a:alpha val="4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accent1">
                  <a:alpha val="4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accent1">
                  <a:alpha val="3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5" name="TextShape 46"/>
          <p:cNvSpPr txBox="1"/>
          <p:nvPr/>
        </p:nvSpPr>
        <p:spPr>
          <a:xfrm>
            <a:off x="2037240" y="1263240"/>
            <a:ext cx="8246880" cy="31147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7200" spc="-151" strike="noStrike">
                <a:solidFill>
                  <a:srgbClr val="f81b02"/>
                </a:solidFill>
                <a:latin typeface="Calibri Light"/>
              </a:rPr>
              <a:t>Mockup</a:t>
            </a:r>
            <a:endParaRPr b="0" lang="fr-FR" sz="7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36" name="TextShape 47"/>
          <p:cNvSpPr txBox="1"/>
          <p:nvPr/>
        </p:nvSpPr>
        <p:spPr>
          <a:xfrm>
            <a:off x="2037240" y="4560480"/>
            <a:ext cx="8299800" cy="1227960"/>
          </a:xfrm>
          <a:prstGeom prst="rect">
            <a:avLst/>
          </a:prstGeom>
          <a:noFill/>
          <a:ln>
            <a:noFill/>
          </a:ln>
        </p:spPr>
        <p:txBody>
          <a:bodyPr tIns="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Rockwell"/>
              </a:rPr>
              <a:t>Mettre en évidence les différents indicateurs </a:t>
            </a:r>
            <a:endParaRPr b="0" lang="fr-FR" sz="2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37" name="CustomShape 48"/>
          <p:cNvSpPr/>
          <p:nvPr/>
        </p:nvSpPr>
        <p:spPr>
          <a:xfrm rot="10800000">
            <a:off x="1490760" y="327708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med">
    <p:pull dir="r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5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39" name="Group 2"/>
          <p:cNvGrpSpPr/>
          <p:nvPr/>
        </p:nvGrpSpPr>
        <p:grpSpPr>
          <a:xfrm>
            <a:off x="-420480" y="0"/>
            <a:ext cx="12583800" cy="6852960"/>
            <a:chOff x="-420480" y="0"/>
            <a:chExt cx="12583800" cy="6852960"/>
          </a:xfrm>
        </p:grpSpPr>
        <p:sp>
          <p:nvSpPr>
            <p:cNvPr id="840" name="CustomShape 3"/>
            <p:cNvSpPr/>
            <p:nvPr/>
          </p:nvSpPr>
          <p:spPr>
            <a:xfrm>
              <a:off x="130356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4"/>
            <p:cNvSpPr/>
            <p:nvPr/>
          </p:nvSpPr>
          <p:spPr>
            <a:xfrm>
              <a:off x="1062360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5"/>
            <p:cNvSpPr/>
            <p:nvPr/>
          </p:nvSpPr>
          <p:spPr>
            <a:xfrm>
              <a:off x="1024416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6"/>
            <p:cNvSpPr/>
            <p:nvPr/>
          </p:nvSpPr>
          <p:spPr>
            <a:xfrm>
              <a:off x="111780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7"/>
            <p:cNvSpPr/>
            <p:nvPr/>
          </p:nvSpPr>
          <p:spPr>
            <a:xfrm>
              <a:off x="1119996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8"/>
            <p:cNvSpPr/>
            <p:nvPr/>
          </p:nvSpPr>
          <p:spPr>
            <a:xfrm>
              <a:off x="1049184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9"/>
            <p:cNvSpPr/>
            <p:nvPr/>
          </p:nvSpPr>
          <p:spPr>
            <a:xfrm>
              <a:off x="99864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10"/>
            <p:cNvSpPr/>
            <p:nvPr/>
          </p:nvSpPr>
          <p:spPr>
            <a:xfrm>
              <a:off x="1149840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11"/>
            <p:cNvSpPr/>
            <p:nvPr/>
          </p:nvSpPr>
          <p:spPr>
            <a:xfrm>
              <a:off x="1063800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12"/>
            <p:cNvSpPr/>
            <p:nvPr/>
          </p:nvSpPr>
          <p:spPr>
            <a:xfrm>
              <a:off x="99864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13"/>
            <p:cNvSpPr/>
            <p:nvPr/>
          </p:nvSpPr>
          <p:spPr>
            <a:xfrm>
              <a:off x="1080000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14"/>
            <p:cNvSpPr/>
            <p:nvPr/>
          </p:nvSpPr>
          <p:spPr>
            <a:xfrm>
              <a:off x="88596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15"/>
            <p:cNvSpPr/>
            <p:nvPr/>
          </p:nvSpPr>
          <p:spPr>
            <a:xfrm>
              <a:off x="1097604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16"/>
            <p:cNvSpPr/>
            <p:nvPr/>
          </p:nvSpPr>
          <p:spPr>
            <a:xfrm>
              <a:off x="48096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17"/>
            <p:cNvSpPr/>
            <p:nvPr/>
          </p:nvSpPr>
          <p:spPr>
            <a:xfrm>
              <a:off x="1128384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18"/>
            <p:cNvSpPr/>
            <p:nvPr/>
          </p:nvSpPr>
          <p:spPr>
            <a:xfrm>
              <a:off x="59544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9"/>
            <p:cNvSpPr/>
            <p:nvPr/>
          </p:nvSpPr>
          <p:spPr>
            <a:xfrm>
              <a:off x="25884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20"/>
            <p:cNvSpPr/>
            <p:nvPr/>
          </p:nvSpPr>
          <p:spPr>
            <a:xfrm>
              <a:off x="-42048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21"/>
            <p:cNvSpPr/>
            <p:nvPr/>
          </p:nvSpPr>
          <p:spPr>
            <a:xfrm>
              <a:off x="1116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22"/>
            <p:cNvSpPr/>
            <p:nvPr/>
          </p:nvSpPr>
          <p:spPr>
            <a:xfrm>
              <a:off x="180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23"/>
            <p:cNvSpPr/>
            <p:nvPr/>
          </p:nvSpPr>
          <p:spPr>
            <a:xfrm>
              <a:off x="1116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1" name="Image 5" descr=""/>
          <p:cNvPicPr/>
          <p:nvPr/>
        </p:nvPicPr>
        <p:blipFill>
          <a:blip r:embed="rId1"/>
          <a:stretch/>
        </p:blipFill>
        <p:spPr>
          <a:xfrm>
            <a:off x="862200" y="223200"/>
            <a:ext cx="10979640" cy="6582240"/>
          </a:xfrm>
          <a:prstGeom prst="rect">
            <a:avLst/>
          </a:prstGeom>
          <a:ln>
            <a:noFill/>
          </a:ln>
        </p:spPr>
      </p:pic>
    </p:spTree>
  </p:cSld>
  <p:transition spd="slow">
    <p:cover dir="r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863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2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883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4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5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6" name="CustomShape 25"/>
          <p:cNvSpPr/>
          <p:nvPr/>
        </p:nvSpPr>
        <p:spPr>
          <a:xfrm>
            <a:off x="-5760" y="648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87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888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17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18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14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3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13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2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12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12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12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2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2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1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1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1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1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7" name="TextShape 46"/>
          <p:cNvSpPr txBox="1"/>
          <p:nvPr/>
        </p:nvSpPr>
        <p:spPr>
          <a:xfrm>
            <a:off x="2004840" y="1263240"/>
            <a:ext cx="8238960" cy="311472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7200" spc="-151" strike="noStrike">
                <a:solidFill>
                  <a:srgbClr val="ffffff"/>
                </a:solidFill>
                <a:latin typeface="Calibri Light"/>
              </a:rPr>
              <a:t>Le lien vers l'histoire Tableau sur Tableau Public</a:t>
            </a:r>
            <a:endParaRPr b="0" lang="fr-FR" sz="72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08" name="TextShape 47"/>
          <p:cNvSpPr txBox="1"/>
          <p:nvPr/>
        </p:nvSpPr>
        <p:spPr>
          <a:xfrm>
            <a:off x="2004840" y="4560480"/>
            <a:ext cx="8238960" cy="1227960"/>
          </a:xfrm>
          <a:prstGeom prst="rect">
            <a:avLst/>
          </a:prstGeom>
          <a:noFill/>
          <a:ln>
            <a:noFill/>
          </a:ln>
        </p:spPr>
        <p:txBody>
          <a:bodyPr tIns="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400" spc="-1" strike="noStrike" u="sng">
                <a:solidFill>
                  <a:srgbClr val="fc5a1a"/>
                </a:solidFill>
                <a:uFillTx/>
                <a:latin typeface="Rockwell"/>
                <a:hlinkClick r:id="rId1"/>
              </a:rPr>
              <a:t>Problème d'accès à l'alimentation</a:t>
            </a:r>
            <a:endParaRPr b="0" lang="fr-FR" sz="2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09" name="CustomShape 48"/>
          <p:cNvSpPr/>
          <p:nvPr/>
        </p:nvSpPr>
        <p:spPr>
          <a:xfrm rot="10800000">
            <a:off x="1436400" y="332064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1" name="Group 2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912" name="CustomShape 3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4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5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6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7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8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9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10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11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12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13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4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5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6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7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8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9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20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1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1" name="CustomShape 22"/>
          <p:cNvSpPr/>
          <p:nvPr/>
        </p:nvSpPr>
        <p:spPr>
          <a:xfrm>
            <a:off x="0" y="720"/>
            <a:ext cx="12191760" cy="6014160"/>
          </a:xfrm>
          <a:custGeom>
            <a:avLst/>
            <a:gdLst/>
            <a:ahLst/>
            <a:rect l="l" t="t" r="r" b="b"/>
            <a:pathLst>
              <a:path w="12192000" h="6014522">
                <a:moveTo>
                  <a:pt x="0" y="0"/>
                </a:moveTo>
                <a:lnTo>
                  <a:pt x="12192000" y="0"/>
                </a:lnTo>
                <a:lnTo>
                  <a:pt x="12192000" y="5663459"/>
                </a:lnTo>
                <a:lnTo>
                  <a:pt x="6299617" y="5663459"/>
                </a:lnTo>
                <a:lnTo>
                  <a:pt x="6096000" y="6014522"/>
                </a:lnTo>
                <a:lnTo>
                  <a:pt x="5892384" y="5663459"/>
                </a:lnTo>
                <a:lnTo>
                  <a:pt x="0" y="56634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2" name="Image 5" descr=""/>
          <p:cNvPicPr/>
          <p:nvPr/>
        </p:nvPicPr>
        <p:blipFill>
          <a:blip r:embed="rId1"/>
          <a:stretch/>
        </p:blipFill>
        <p:spPr>
          <a:xfrm>
            <a:off x="1429200" y="485280"/>
            <a:ext cx="9383040" cy="495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85000"/>
              </a:lnSpc>
            </a:pPr>
            <a:r>
              <a:rPr b="0" lang="fr-FR" sz="4000" spc="-151" strike="noStrike">
                <a:solidFill>
                  <a:srgbClr val="fffeff"/>
                </a:solidFill>
                <a:latin typeface="Calibri Light"/>
              </a:rPr>
              <a:t>Blueprint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98" name="Image 5" descr=""/>
          <p:cNvPicPr/>
          <p:nvPr/>
        </p:nvPicPr>
        <p:blipFill>
          <a:blip r:embed="rId1"/>
          <a:stretch/>
        </p:blipFill>
        <p:spPr>
          <a:xfrm>
            <a:off x="5045400" y="69840"/>
            <a:ext cx="3371760" cy="2382120"/>
          </a:xfrm>
          <a:prstGeom prst="rect">
            <a:avLst/>
          </a:prstGeom>
          <a:ln>
            <a:noFill/>
          </a:ln>
        </p:spPr>
      </p:pic>
      <p:pic>
        <p:nvPicPr>
          <p:cNvPr id="99" name="Image 6" descr=""/>
          <p:cNvPicPr/>
          <p:nvPr/>
        </p:nvPicPr>
        <p:blipFill>
          <a:blip r:embed="rId2"/>
          <a:stretch/>
        </p:blipFill>
        <p:spPr>
          <a:xfrm>
            <a:off x="5043600" y="1961280"/>
            <a:ext cx="3373200" cy="2383200"/>
          </a:xfrm>
          <a:prstGeom prst="rect">
            <a:avLst/>
          </a:prstGeom>
          <a:ln>
            <a:noFill/>
          </a:ln>
        </p:spPr>
      </p:pic>
      <p:pic>
        <p:nvPicPr>
          <p:cNvPr id="100" name="Image 7" descr=""/>
          <p:cNvPicPr/>
          <p:nvPr/>
        </p:nvPicPr>
        <p:blipFill>
          <a:blip r:embed="rId3"/>
          <a:stretch/>
        </p:blipFill>
        <p:spPr>
          <a:xfrm>
            <a:off x="5040720" y="3970800"/>
            <a:ext cx="3368880" cy="23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102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chemeClr val="bg1">
                <a:lumMod val="65000"/>
              </a:schemeClr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Image 5" descr=""/>
          <p:cNvPicPr/>
          <p:nvPr/>
        </p:nvPicPr>
        <p:blipFill>
          <a:blip r:embed="rId1"/>
          <a:stretch/>
        </p:blipFill>
        <p:spPr>
          <a:xfrm>
            <a:off x="563040" y="643320"/>
            <a:ext cx="11080080" cy="57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126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146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" name="CustomShape 25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0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151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bg1">
                  <a:alpha val="3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bg1">
                  <a:alpha val="3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" name="TextShape 46"/>
          <p:cNvSpPr txBox="1"/>
          <p:nvPr/>
        </p:nvSpPr>
        <p:spPr>
          <a:xfrm>
            <a:off x="1378440" y="5199840"/>
            <a:ext cx="9434880" cy="7894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ctr">
            <a:normAutofit/>
          </a:bodyPr>
          <a:p>
            <a:pPr algn="ctr">
              <a:lnSpc>
                <a:spcPct val="80000"/>
              </a:lnSpc>
            </a:pPr>
            <a:r>
              <a:rPr b="0" lang="fr-FR" sz="3100" spc="-151" strike="noStrike">
                <a:solidFill>
                  <a:srgbClr val="ffffff"/>
                </a:solidFill>
                <a:latin typeface="Calibri Light"/>
              </a:rPr>
              <a:t>174 pays retenuent pour l'analyse repartis sur chaque continent</a:t>
            </a:r>
            <a:endParaRPr b="0" lang="fr-FR" sz="31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1" name="CustomShape 47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28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172" name="Image 5" descr=""/>
          <p:cNvPicPr/>
          <p:nvPr/>
        </p:nvPicPr>
        <p:blipFill>
          <a:blip r:embed="rId1"/>
          <a:srcRect l="0" t="0" r="-3" b="11299"/>
          <a:stretch/>
        </p:blipFill>
        <p:spPr>
          <a:xfrm>
            <a:off x="2028600" y="627120"/>
            <a:ext cx="8143560" cy="38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174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3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194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7" name="CustomShape 25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8" name="Group 2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199" name="CustomShape 27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8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9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30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31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32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33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34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35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36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37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bg1">
                  <a:alpha val="3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8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bg1">
                  <a:alpha val="3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9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40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41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42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43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4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45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bg1">
                  <a:alpha val="3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TextShape 46"/>
          <p:cNvSpPr txBox="1"/>
          <p:nvPr/>
        </p:nvSpPr>
        <p:spPr>
          <a:xfrm>
            <a:off x="1378440" y="5199840"/>
            <a:ext cx="9434880" cy="7894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ctr">
            <a:normAutofit/>
          </a:bodyPr>
          <a:p>
            <a:pPr algn="ctr">
              <a:lnSpc>
                <a:spcPct val="80000"/>
              </a:lnSpc>
            </a:pPr>
            <a:r>
              <a:rPr b="0" lang="fr-FR" sz="4000" spc="-151" strike="noStrike">
                <a:solidFill>
                  <a:srgbClr val="ffffff"/>
                </a:solidFill>
                <a:latin typeface="Calibri Light"/>
              </a:rPr>
              <a:t>Les pays avec un fort problème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9" name="CustomShape 47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28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220" name="Image 5" descr=""/>
          <p:cNvPicPr/>
          <p:nvPr/>
        </p:nvPicPr>
        <p:blipFill>
          <a:blip r:embed="rId1"/>
          <a:stretch/>
        </p:blipFill>
        <p:spPr>
          <a:xfrm>
            <a:off x="1782720" y="627120"/>
            <a:ext cx="8635320" cy="38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222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3" name="CustomShape 23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22320">
            <a:solidFill>
              <a:srgbClr val="ffc783"/>
            </a:solidFill>
            <a:round/>
          </a:ln>
          <a:effectLst>
            <a:outerShdw algn="ctr" blurRad="762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Image 5" descr=""/>
          <p:cNvPicPr/>
          <p:nvPr/>
        </p:nvPicPr>
        <p:blipFill>
          <a:blip r:embed="rId1"/>
          <a:stretch/>
        </p:blipFill>
        <p:spPr>
          <a:xfrm>
            <a:off x="1954080" y="643320"/>
            <a:ext cx="8283600" cy="557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1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246" name="CustomShape 2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3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4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5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6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68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7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8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9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10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11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12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13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4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15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6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7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8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9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20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5" name="Group 21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266" name="CustomShape 22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CustomShape 23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24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9" name="CustomShape 25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6"/>
          <p:cNvSpPr/>
          <p:nvPr/>
        </p:nvSpPr>
        <p:spPr>
          <a:xfrm>
            <a:off x="-329760" y="1290960"/>
            <a:ext cx="9702360" cy="5573160"/>
          </a:xfrm>
          <a:custGeom>
            <a:avLst/>
            <a:gdLst/>
            <a:ahLst/>
            <a:rect l="l" t="t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7"/>
          <p:cNvSpPr/>
          <p:nvPr/>
        </p:nvSpPr>
        <p:spPr>
          <a:xfrm>
            <a:off x="670320" y="2010600"/>
            <a:ext cx="7373520" cy="4848480"/>
          </a:xfrm>
          <a:custGeom>
            <a:avLst/>
            <a:gdLst/>
            <a:ahLst/>
            <a:rect l="l" t="t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8"/>
          <p:cNvSpPr/>
          <p:nvPr/>
        </p:nvSpPr>
        <p:spPr>
          <a:xfrm>
            <a:off x="251280" y="1780920"/>
            <a:ext cx="8035560" cy="5083200"/>
          </a:xfrm>
          <a:custGeom>
            <a:avLst/>
            <a:gdLst/>
            <a:ahLst/>
            <a:rect l="l" t="t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9"/>
          <p:cNvSpPr/>
          <p:nvPr/>
        </p:nvSpPr>
        <p:spPr>
          <a:xfrm>
            <a:off x="-1080" y="542520"/>
            <a:ext cx="10334160" cy="6321600"/>
          </a:xfrm>
          <a:custGeom>
            <a:avLst/>
            <a:gdLst/>
            <a:ahLst/>
            <a:rect l="l" t="t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0"/>
          <p:cNvSpPr/>
          <p:nvPr/>
        </p:nvSpPr>
        <p:spPr>
          <a:xfrm>
            <a:off x="3600" y="6178680"/>
            <a:ext cx="504360" cy="681120"/>
          </a:xfrm>
          <a:custGeom>
            <a:avLst/>
            <a:gdLst/>
            <a:ahLst/>
            <a:rect l="l" t="t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68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31"/>
          <p:cNvSpPr/>
          <p:nvPr/>
        </p:nvSpPr>
        <p:spPr>
          <a:xfrm>
            <a:off x="-1080" y="-59400"/>
            <a:ext cx="11091600" cy="6923520"/>
          </a:xfrm>
          <a:custGeom>
            <a:avLst/>
            <a:gdLst/>
            <a:ahLst/>
            <a:rect l="l" t="t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2"/>
          <p:cNvSpPr/>
          <p:nvPr/>
        </p:nvSpPr>
        <p:spPr>
          <a:xfrm>
            <a:off x="-1080" y="-1800"/>
            <a:ext cx="1056960" cy="614160"/>
          </a:xfrm>
          <a:custGeom>
            <a:avLst/>
            <a:gdLst/>
            <a:ahLst/>
            <a:rect l="l" t="t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3"/>
          <p:cNvSpPr/>
          <p:nvPr/>
        </p:nvSpPr>
        <p:spPr>
          <a:xfrm>
            <a:off x="3600" y="-6840"/>
            <a:ext cx="595080" cy="352440"/>
          </a:xfrm>
          <a:custGeom>
            <a:avLst/>
            <a:gdLst/>
            <a:ahLst/>
            <a:rect l="l" t="t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34"/>
          <p:cNvSpPr/>
          <p:nvPr/>
        </p:nvSpPr>
        <p:spPr>
          <a:xfrm>
            <a:off x="-1080" y="-1800"/>
            <a:ext cx="356760" cy="213480"/>
          </a:xfrm>
          <a:custGeom>
            <a:avLst/>
            <a:gdLst/>
            <a:ahLst/>
            <a:rect l="l" t="t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600">
            <a:solidFill>
              <a:schemeClr val="tx1">
                <a:alpha val="20000"/>
              </a:schemeClr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35"/>
          <p:cNvSpPr/>
          <p:nvPr/>
        </p:nvSpPr>
        <p:spPr>
          <a:xfrm>
            <a:off x="5426640" y="-1800"/>
            <a:ext cx="5787720" cy="6846840"/>
          </a:xfrm>
          <a:custGeom>
            <a:avLst/>
            <a:gdLst/>
            <a:ahLst/>
            <a:rect l="l" t="t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6"/>
          <p:cNvSpPr/>
          <p:nvPr/>
        </p:nvSpPr>
        <p:spPr>
          <a:xfrm>
            <a:off x="9235080" y="2880"/>
            <a:ext cx="2950920" cy="2554920"/>
          </a:xfrm>
          <a:custGeom>
            <a:avLst/>
            <a:gdLst/>
            <a:ahLst/>
            <a:rect l="l" t="t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TextShape 37"/>
          <p:cNvSpPr txBox="1"/>
          <p:nvPr/>
        </p:nvSpPr>
        <p:spPr>
          <a:xfrm>
            <a:off x="8825400" y="1477800"/>
            <a:ext cx="2928960" cy="246780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0" anchor="b">
            <a:normAutofit/>
          </a:bodyPr>
          <a:p>
            <a:pPr>
              <a:lnSpc>
                <a:spcPct val="80000"/>
              </a:lnSpc>
            </a:pPr>
            <a:r>
              <a:rPr b="0" lang="fr-FR" sz="4000" spc="-151" strike="noStrike">
                <a:solidFill>
                  <a:srgbClr val="454545"/>
                </a:solidFill>
                <a:latin typeface="Calibri Light"/>
              </a:rPr>
              <a:t>PIB sachant la disponibilité en calories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2" name="CustomShape 38"/>
          <p:cNvSpPr/>
          <p:nvPr/>
        </p:nvSpPr>
        <p:spPr>
          <a:xfrm>
            <a:off x="10020960" y="-1800"/>
            <a:ext cx="2165040" cy="1357920"/>
          </a:xfrm>
          <a:custGeom>
            <a:avLst/>
            <a:gdLst/>
            <a:ahLst/>
            <a:rect l="l" t="t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9"/>
          <p:cNvSpPr/>
          <p:nvPr/>
        </p:nvSpPr>
        <p:spPr>
          <a:xfrm>
            <a:off x="11290680" y="-1800"/>
            <a:ext cx="894960" cy="534240"/>
          </a:xfrm>
          <a:custGeom>
            <a:avLst/>
            <a:gdLst/>
            <a:ahLst/>
            <a:rect l="l" t="t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360">
            <a:solidFill>
              <a:schemeClr val="tx1">
                <a:alpha val="2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0"/>
          <p:cNvSpPr/>
          <p:nvPr/>
        </p:nvSpPr>
        <p:spPr>
          <a:xfrm rot="20931600">
            <a:off x="752040" y="2217960"/>
            <a:ext cx="4418280" cy="4259160"/>
          </a:xfrm>
          <a:custGeom>
            <a:avLst/>
            <a:gdLst/>
            <a:ahLst/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5" name="Image 5" descr=""/>
          <p:cNvPicPr/>
          <p:nvPr/>
        </p:nvPicPr>
        <p:blipFill>
          <a:blip r:embed="rId1"/>
          <a:srcRect l="10715" t="0" r="11567" b="0"/>
          <a:stretch/>
        </p:blipFill>
        <p:spPr>
          <a:xfrm>
            <a:off x="932760" y="461520"/>
            <a:ext cx="7761600" cy="534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287" name="CustomShape 2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3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4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5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6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7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8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9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0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1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2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3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4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5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6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7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20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8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9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0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1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2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2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8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309" name="CustomShap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CustomShape 25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CustomShap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2" name="CustomShape 27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13" name="Group 28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14" name="CustomShape 29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0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31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32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33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34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prstDash val="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35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36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37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38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39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40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41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42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43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44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600">
              <a:solidFill>
                <a:schemeClr val="tx1">
                  <a:alpha val="15000"/>
                </a:schemeClr>
              </a:solidFill>
              <a:prstDash val="dashDot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45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46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47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48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49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360">
              <a:solidFill>
                <a:schemeClr val="tx1">
                  <a:alpha val="15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5" name="TextShape 50"/>
          <p:cNvSpPr txBox="1"/>
          <p:nvPr/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>
            <a:noFill/>
          </a:ln>
        </p:spPr>
        <p:txBody>
          <a:bodyPr lIns="228600" rIns="228600" tIns="228600" bIns="228600" anchor="ctr">
            <a:normAutofit/>
          </a:bodyPr>
          <a:p>
            <a:pPr algn="ctr">
              <a:lnSpc>
                <a:spcPct val="85000"/>
              </a:lnSpc>
            </a:pPr>
            <a:r>
              <a:rPr b="0" lang="fr-FR" sz="4000" spc="-151" strike="noStrike">
                <a:solidFill>
                  <a:srgbClr val="000000"/>
                </a:solidFill>
                <a:latin typeface="Calibri Light"/>
              </a:rPr>
              <a:t>Effectif</a:t>
            </a:r>
            <a:endParaRPr b="0" lang="fr-FR" sz="4000" spc="-1" strike="noStrike">
              <a:solidFill>
                <a:srgbClr val="000000"/>
              </a:solidFill>
              <a:latin typeface="Rockwel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920348474"/>
              </p:ext>
            </p:extLst>
          </p:nvPr>
        </p:nvGraphicFramePr>
        <p:xfrm>
          <a:off x="807840" y="1990800"/>
          <a:ext cx="10576080" cy="417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34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Trio_Office/6.2.8.2$Windows_x86 LibreOffice_project/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2023-07-29T08:38:19Z</dcterms:created>
  <dc:creator/>
  <dc:description/>
  <dc:language>fr-FR</dc:language>
  <cp:lastModifiedBy/>
  <dcterms:modified xsi:type="dcterms:W3CDTF">2023-07-29T19:58:36Z</dcterms:modified>
  <cp:revision>394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